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15" r:id="rId3"/>
    <p:sldId id="316" r:id="rId4"/>
    <p:sldId id="321" r:id="rId5"/>
    <p:sldId id="320" r:id="rId6"/>
    <p:sldId id="319" r:id="rId7"/>
    <p:sldId id="318" r:id="rId8"/>
    <p:sldId id="317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3:57:38.4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13148 3137 200 0,'21'-16'77'0,"-10"6"-60"0,3-5 8 0,-7 12 2 16,4-4-1-16,-1-2 2 16,1 6-2-16,-1-7 1 15,-3 1-15-15,0 0 4 0,0-1 4 16,-3 1 0-16,-4-4 3 15,-4 4 2-15,-6-1 2 16,-8 1-3-16,-10 3-3 0,-14 3-5 16,-4 3-2-16,-11 3-4 15,-20 6 1-15,-22 23-6 16,-7 11-3-16,-17 36-4 16,-25 18 1-16,-11 50 1 15,-4 20 0-15,8 39 8 16,35-17 5-16,43-11 0 15,52-5 2-15,50-35 9 16,38-28 7-16,57-29-7 16,32-12-2-16,31-22-9 15,11-19-3-15,0-3-5 16,-24-12-2-16,-26-10-1 16,-17-6 1-16,-21-10-13 15,-21-5-6-15,-18-11-77 16,-14-8-34-16</inkml:trace>
  <inkml:trace contextRef="#ctx0" brushRef="#br0" timeOffset="769.44">14252 4021 220 0,'-7'-10'85'0,"4"1"-66"0,-8 0 12 0,8-1 3 16,-5 4-7-16,-2-7 1 15,-8 1 0-15,-3 2 0 16,-4 4-15-16,-6 6 1 0,-5 13 2 15,-2 15-2-15,-1 25 2 16,0 19-7-16,0 10-1 16,7-4 0-16,8 16 0 0,13 7 0 15,15-10 2 1,10-10 1-16,14-12 1 0,21-16-2 16,15-15-1-16,6-19-1 15,-3-26 2-15,4-30-1 16,7-26 2-16,-1-9 0 15,-6-25 1-15,-15-19-4 16,-17 6 0-16,-25-22-5 16,-24-9 0-16,-19 22 1 15,-9 28 0-15,-15 28-5 16,-18 32-1-16,-7 34-6 16,11 22 0-16,18 13-20 15,17 3-9-15,22 0-32 0,20 12-11 16,22 0-86-1</inkml:trace>
  <inkml:trace contextRef="#ctx0" brushRef="#br0" timeOffset="1096.908">14947 4096 356 0,'-7'-6'132'0,"14"3"-103"0,4-1 21 15,-4 4 1-15,10 7-15 16,-2 8-1-16,2 14-16 15,1 15-4-15,-4 6-9 16,-3 3-4-16,-4 7-1 0,-4 12-6 16,1 3-1-16,-1 0-39 15,4-9-18-15,-3-13-55 16,3-15-23-16,-4-22 6 16</inkml:trace>
  <inkml:trace contextRef="#ctx0" brushRef="#br0" timeOffset="1264.702">14947 3337 324 0,'0'44'123'0,"14"-22"-95"0,25 16-11 0,-21-26-11 15,17 13-25-15,11 22-7 16,3 25-106-16,4 16-45 15</inkml:trace>
  <inkml:trace contextRef="#ctx0" brushRef="#br0" timeOffset="1516.804">15508 4416 300 0,'7'47'112'0,"-7"-38"-87"0,-10 4 20 0,6-13 4 0,-7 0-3 16,-3-3 3-16,0-7-19 16,0-9-7-16,0-9-14 15,7-19-6-15,7-19 0 0,18 4-2 16,13 2 2-16,12 7 7 15,10 6 3-15,0 19 9 16,-1 6 6-16,5 18-2 16,3 20 2-16,0 31-12 15,-7 19-4-15,-7 3-5 16,-8 3-2-16,-6-15-12 16,0 33-5-16,-7-14-36 15,-4-17-14-15,-4-9-34 16,-2-21-15-16</inkml:trace>
  <inkml:trace contextRef="#ctx0" brushRef="#br0" timeOffset="2042.122">11638 5356 280 0,'7'7'104'0,"18"-4"-81"0,28 6 18 0,-21-6 2 16,10 1-12-16,11 2-1 15,24 0-4-15,26 0 1 16,13 4-15-16,36-1-2 0,17-9-3 16,36 0 3-16,17 0 4 15,36-9 1 1,31-1 0-16,14-8-7 0,8-8-5 16,20-5 2-16,4 0 4 15,-17 9-7-15,-1 0-1 16,-31 3-1-16,-11 0 2 15,-31-6-52-15,-8-6-23 16,-28-1-111 0</inkml:trace>
  <inkml:trace contextRef="#ctx0" brushRef="#br0" timeOffset="2717.695">12520 5930 316 0,'-3'-12'118'0,"3"5"-92"0,3 4 22 0,1 3 4 0,-1 7-6 16,1 8 2-16,-1 32-6 15,1 22-4-15,3 19-21 16,-4 22-1-16,-3 25 0 0,0 3-8 16,-3 22-2-16,3-10 2 15,-4-15 3-15,1-10-6 16,-1 1-1-16,4-17-2 15,0-15-2-15,4-21 1 0,-1-17-1 16,1-15-20-16,3-13-9 16,-4-15-23-1,4-13-9-15,-3-19-37 0,7-9-12 16,-1-10-46 0</inkml:trace>
  <inkml:trace contextRef="#ctx0" brushRef="#br0" timeOffset="3032.8">13145 5861 304 0,'3'-28'112'15,"4"25"-87"-15,-3-3 24 0,-4 6 4 0,0 0-6 16,3 6 1-16,-3 13-13 15,0 15-4-15,0 23-18 16,-3 24-1-16,-1 10 1 0,-3 25-3 16,0 25 0-16,0-3-4 15,0 25-1-15,0-15-3 16,0-7-2-16,0-13 1 16,0-2 1-16,3-26-19 15,1-18-6-15,-1-26-34 16,1-18-16-16,-1-26-50 15,4-12-22-15,-4-19 13 16</inkml:trace>
  <inkml:trace contextRef="#ctx0" brushRef="#br0" timeOffset="3241.93">12569 6836 356 0,'15'19'134'0,"9"-9"-104"0,22-10 18 0,-14 0 3 16,7-10-11-16,7 1 1 16,-1-1-21-16,5 1-7 15,6 6-8-15,4-3-2 0,0 6 1 16,-3 6-33-16,-4-3-15 16,-4 6-38-16,-3-2-15 0,0-4-64 31</inkml:trace>
  <inkml:trace contextRef="#ctx0" brushRef="#br0" timeOffset="4023.844">14316 6946 252 0,'7'-22'96'0,"-7"10"-75"0,0-7 17 16,3 6 3-16,-3-2-2 15,0 2 1-15,-3-3-4 16,-4 4 0-16,-4 2-20 15,-6 7 2-15,-8 10 2 0,-7 2-7 16,-7 19 0-16,-3 13-7 0,3 22-2 16,4 6-4-16,10 0-1 15,8 3 1-15,13-10 2 16,18 4-1-16,18-9 2 16,14-10 7-16,3-16 3 15,4-18 0-15,7-16 2 16,3-13 1-16,1-12-1 15,-8-13-1-15,-6-12-1 16,-18-10-1-16,-15-3 0 16,-17 3-4-16,-17 7-3 15,-12 3 0-15,-2 9-1 16,-1 12-5-16,0 7 1 16,7 10-7-16,8 5 0 15,3 10-32-15,10 3-12 16,4 7-31-16,7 2-14 0,7 10-85 15</inkml:trace>
  <inkml:trace contextRef="#ctx0" brushRef="#br0" timeOffset="4292.499">14891 7344 396 0,'-4'-15'148'0,"4"-1"-115"0,-3-9 15 15,-1 6 0-15,1-9-12 0,-4-10-1 16,-4-6-8-16,-7-9-5 16,-6 6-12-16,-1-3-4 0,4 3 0 15,7 9-1-15,10-3 0 16,11 1-3 0,11-1-2-16,7 3-2 0,20 1 1 15,22 2-1-15,11 10 0 16,-4 6-14-16,-3 7-4 15,-1 5-47-15,-3-2-22 16,0 3-107 0</inkml:trace>
  <inkml:trace contextRef="#ctx0" brushRef="#br0" timeOffset="4743.832">15621 5911 304 0,'-25'0'112'0,"22"7"-87"0,3-7 18 0,0 0 2 15,7 0-2-15,3 3 4 16,5-3-4-16,9 0 0 16,8 6-23-16,7-3 2 0,17-3 1 15,22 0-8-15,10 0-3 16,-3 0-5-16,6 0 0 15,8 0-4-15,0 0-2 16,-18 0 0-16,-10 7 1 16,-11-7-1-16,-14 0-1 15,-11 3-6-15,-11-3-4 16,-6 0-30-16,-7 0-11 16,-11 9-27-16,-7-3-11 15,-11 13-84 1</inkml:trace>
  <inkml:trace contextRef="#ctx0" brushRef="#br0" timeOffset="5074.571">16150 6071 348 0,'-7'-18'132'0,"4"8"-103"0,-4-6 14 16,7 10 1-16,0 0-14 0,0 3-2 16,0 3-3-16,3 6-1 15,1 19-13-15,-1 16 4 0,4 18 3 16,-3 7-2-16,-1 22 3 16,1 19-10-16,3 2-3 15,0-5-4-15,0-1-2 16,4-5 1-16,3-7 1 15,-4-19-10-15,1-13-2 16,-1-12-41-16,1-12-19 16,-4-10-83-16,0-16-35 15,-7-9 50 1</inkml:trace>
  <inkml:trace contextRef="#ctx0" brushRef="#br0" timeOffset="12159.047">10703 9185 180 0,'4'-19'68'0,"-1"-6"-52"0,1 0 14 0,-4 16 4 16,0-4-2-16,0 0 1 16,0 4-3-16,0 0 1 15,-4-1-17-15,4 10 5 0,0 10 2 16,0 12 4-16,0 12 2 15,4 7-3-15,-1 22-3 0,4 27-7 16,1 8-1-16,2 8-4 16,1 26 0-16,-1-7-5 15,1-12-1-15,-4-9-1 16,0-29-2 0,-4-15 1-16,5 5-1 0,-5-5 0 15,4-7 0-15,0 4-20 16,-3-13-7-16,-4-19-37 15,-7-16-14-15,3-15-71 16</inkml:trace>
  <inkml:trace contextRef="#ctx0" brushRef="#br0" timeOffset="12550.885">10693 9006 244 0,'-7'-59'90'0,"14"37"-70"0,3-13 17 0,1 23 2 15,3-10-10-15,7-3-2 16,7 3-9-16,4-3-1 16,7 6-10-16,3 9 2 0,8 7 4 15,10 6-5-15,10 7 0 16,4 15-2-16,-17-3 1 15,-15-3 7-15,0 18 3 16,-6-5 5-16,-12 21 1 0,-2-12-6 16,-26 15-2-16,4-12-9 15,-39 22-4-15,-24 31-1 16,-1-9 1-16,-10-13-3 16,-4-3 0-16,4-19 1 15,7-5 2-15,11-11-6 16,14-12 1-16,13-9-39 15,19 0-14-15,13-7-23 16,15-6-8-16,10 10-52 16</inkml:trace>
  <inkml:trace contextRef="#ctx0" brushRef="#br0" timeOffset="12926.298">11243 10251 304 0,'-7'-3'115'0,"7"3"-89"0,0 0 8 0,0 0-4 16,0-3 1-16,0 3 6 15,-7-7 0-15,-7-2 1 0,0-10-20 16,-4-3 1-16,4-15-1 0,0-14-13 16,3-5-2-16,8 0-2 15,3-1 1-15,7 7-1 16,3 3-1-16,4 6-2 16,8 16 1-1,-8 3-1-15,14 3 0 0,-3 4-25 16,13 2-9-16,15 4-13 15,-10 6-5-15,-8 3-10 16,14 3-3-16,-6 3-64 16</inkml:trace>
  <inkml:trace contextRef="#ctx0" brushRef="#br0" timeOffset="13286.451">11804 9806 224 0,'-11'0'85'0,"11"0"-66"0,-17-10 12 0,17 10 1 16,-11-3-4-16,4-3 1 15,-11 6-8-15,4-3 0 16,-10 6-12-16,2 6 3 0,-6 10 4 16,4 0-6-16,-1 25-1 15,7-10-5-15,4 13-3 16,4-9 0-16,6 3 1 16,4-7 5-16,21-6 4 15,-7-6 2-15,32-9 5 16,-11-4-6-16,15-15 1 15,-11 3 5-15,3-22 3 16,-7 0-4-16,-3-13 0 16,-7 4-8-16,-11-7-3 0,0 10-1 15,-18-4 1-15,1 7-3 16,-22 0-2-16,4 3-3 16,-14 6 1-16,3 6-15 15,4 7-4-15,3 0-30 16,11 9-12-16,3-3-21 15,15 9-6-15,-1 1-47 16</inkml:trace>
  <inkml:trace contextRef="#ctx0" brushRef="#br0" timeOffset="14536.896">12665 10025 192 0,'-7'6'71'0,"7"-6"-55"0,-4 4 11 15,4-4 3-15,0 0-7 16,0 0-1-16,0 0-6 16,0 0 0-16,0 0-9 15,0 0 2-15,4 0 4 0,-4 0-5 16,0 0 0-16,0 0-4 16,0 3-1-16,0-3-1 15,0 3-2-15,0 0-10 0,0 0-4 16,0-3-42-1,0 6-15-15,0-2-35 16</inkml:trace>
  <inkml:trace contextRef="#ctx0" brushRef="#br0" timeOffset="18420.989">12002 9100 200 0,'-4'-28'74'0,"8"9"-58"0,-1 0 18 0,1 10 4 16,-1-4-5-16,-3 1 3 16,4 3 0-16,-1 2-1 15,-3 7-18-15,4 7 10 0,-1 11 3 16,1 17-4-16,-1 12-3 16,1 3-5-16,-1 22-1 15,4 19-3-15,0-13 1 16,-3-21-6-16,3 31-1 15,0 34 0-15,-3-44 0 16,-1-18-4-16,1 6-1 16,-1-16 1-16,-3-6 0 15,0-7 0-15,0-8 0 16,0-4-2-16,4-6 1 0,-4-4 0 16,3-2 1-16,1-4-2 15,3-3 1-15,0-2-2 16,7-8-1-16,-3 4 3 15,10-15 0-15,14-13-4 16,-7 6-1-16,-7 3 1 16,8-13 2-16,-8 7 2 15,0-12 3-15,-3 12-3 16,-15-10-2-16,1 7 0 0,-22 0 1 16,4 9-3-16,-21 6 0 15,6 1-6-15,-6 2 0 16,7 4-32-16,0 0-12 15,3 0-25 1,4-4-10-16,3 4-77 16</inkml:trace>
  <inkml:trace contextRef="#ctx0" brushRef="#br0" timeOffset="23013.526">13233 9687 228 0,'7'-16'88'0,"-4"3"-69"0,4-12 15 0,0 6 3 16,-3 4-10-16,-1-1-1 16,-3-3 2-16,0 0 3 15,-3 10-17-15,-4 15 7 0,-7 13 3 16,-4 6-1-16,0 0 0 16,4 0-3-16,-10 19-3 15,3-6-9-15,-1 28-3 0,5-16-3 16,10 6 1-16,0-15-2 15,21-6-1-15,-4-10-2 16,19-25 1-16,-5 0 3 16,11-32 1-16,-6 14-1 15,-5-23 1-15,-2 9-2 16,-8-11-1-16,-4 5 1 16,-10-3 1-16,0 10-3 15,-7 6 0-15,0 6 1 16,-3 19 0-16,-1-3 0 15,4 6 0-15,0 6-3 16,10 1 2-16,1 5 1 0,10-2 0 16,0-4 0-1,7-6 0-15,0 1 8 16,11-11 7-16,-4 1 4 0,15-19 1 16,13-25-7-16,-3-16-3 15,-3 0-3-15,-5-9-2 16,-6-7-3-16,-7-15 1 15,0-3-2-15,-11 9-1 16,-7 0-2-16,-7 3 1 16,-7 16 1-16,-3 16 0 15,-8 18 0-15,-3 22 0 16,-7 19-5-16,3 10 1 16,-3 0 2-16,-7 40 3 15,6-9-2-15,-9 65 0 16,6-27 1-16,-7 100 2 0,8-47-1 15,6 87 2-15,7-49-7 16,25 31-1-16,-3-51-3 16,28-15 2-16,10-3-1 15,-3-41 0-15,-11-44 4 16,-3-28 1-16,-14-31 2 16,-11-29 0-16,-14-15-5 15,-18-13 1-15,-17-6-3 16,10 22 0-16,4 6 1 15,0 16 4-15,3 2-1 16,7 14 1-16,4 3-3 16,18 5 1-16,-4 1 2 15,35-9 3-15,25-13-2 0,0-10 0 16,10-2 1-16,1-1 2 16,-8 3-34-16,-3 7-16 15,-10 3-94 1,-15-3-80-16,-7-3 78 15</inkml:trace>
  <inkml:trace contextRef="#ctx0" brushRef="#br0" timeOffset="23448.555">14185 8611 376 0,'4'-69'143'0,"-1"57"-112"0,4-4 14 16,0 16 0-16,0 19-11 15,0 25 3-15,1 15-10 16,-1 45-2-16,-4 24-14 16,-3 26-4-16,7 9-3 0,7-19-2 15,4-15-2-15,3-13 1 16,0-19 1-16,4-28 1 15,3-31 3-15,7-29-1 16,4-9 2-16,0-16-4 0,0-6 0 16,-7-12-1-16,-4-1 1 15,-7 7 0-15,-7 9 1 16,-14 19-5 0,-3 13 1-16,-8 2-2 0,0 11-2 15,4-1-26-15,4-3-12 16,6-4-15-16,11-5-2 15,8-7 3-15,2-3 2 16,5-6 2-16,-1-3 2 16,0-3 4-16,-3-1 1 15,-1-2-57 1</inkml:trace>
  <inkml:trace contextRef="#ctx0" brushRef="#br0" timeOffset="23705.074">14944 9658 284 0,'24'-9'107'0,"-2"-4"-83"0,2-15 17 0,-13 13 4 0,3-14-13 15,0-8-1-15,-3 2-12 16,-4-2-1-16,-7 2-11 16,-7 7 9-16,-7 12 6 0,-11 13-5 15,-3 22-2-15,-4 18-4 16,4 20 0-16,3 2-4 16,7-2 1-16,8-1-7 15,6-9-1-15,8-12 4 16,13-13 5-16,15-13-3 15,17-6 2-15,1-6-7 16,-1-6-1-16,1-7-31 16,-4-3-14-16,-4 1-39 0,-3-4-15 15,3-4-59 1</inkml:trace>
  <inkml:trace contextRef="#ctx0" brushRef="#br0" timeOffset="24050.235">15515 9345 332 0,'-17'-13'126'0,"9"10"-98"0,-6 6 14 0,7 0 2 16,-3 7-10-16,-8 12 3 16,0 12-10-16,1 10-4 15,3 3-13-15,3-3-2 0,4 0 2 0,7-13-6 16,7-6 0-16,7-12-2 15,11-13 1-15,7-16 0 16,-1-15 3-16,-2-7 3 16,-5 10 2-16,-2 3 6 15,-8 6 1-15,-7 13-3 16,-7 12 1-16,0 10-9 16,0 3-4-16,3 9-2 15,4-9-1-15,7 3-9 16,0-7-4-16,4 1-31 15,0-10-11-15,-1 1-34 16,1-7-13-16,-4-7-70 16</inkml:trace>
  <inkml:trace contextRef="#ctx0" brushRef="#br0" timeOffset="24544.665">15981 9044 364 0,'-21'-28'137'0,"7"15"-106"0,-8 1 2 0,15 8-7 15,-3 4-12-15,-4 7 2 16,-4 8 4-16,0 10 4 16,1 19-12-16,-1 3 4 0,0 7 2 15,1 11-10-15,6 11-2 16,8-4-6-16,3-13-1 0,7-8 1 15,3-17 2-15,8-6-1 16,3-6 2-16,4-19 2 16,3-18 2-1,0-23-8-15,1-9-1 0,-5-6 2 16,-3-19 4-16,-3-35-1 16,-7-9 0-16,-4-22-3 15,-4-22-1-15,-6 3 1 16,-4-15 2-16,-8 28-3 15,-2 34 0-15,-4 25 10 16,0 26 5-16,-1 27-4 16,1 29-1-16,0 25-3 15,3 22-1-15,4 16-3 16,4 31-2-16,3 18 3 16,7 17 0-16,7 27-1 0,10-5 1 15,12-13-7-15,9-10 1 16,12-15-26-16,-1-22-8 15,-3-26-25-15,-7-21-11 16,-4-25-113 0</inkml:trace>
  <inkml:trace contextRef="#ctx0" brushRef="#br0" timeOffset="24906.071">16425 8843 460 0,'-28'-6'173'0,"14"0"-135"0,-14 6 1 0,17-4-8 0,-3 1-20 16,-4 3-3-16,-3 7-1 15,0 2 2-15,-4 10-4 16,1 12-1-16,13 7 0 0,8 12-5 16,10-3 1-16,3 0-2 15,15 0 0-15,3-6 2 16,15-4 0-16,9 1 0 15,5 0 2-15,-4-1 10 16,-7 4 7-16,-15-3 1 16,-6-1 3-16,-11 1-7 15,-10-4 1-15,-11-5-8 16,-14-1-3-16,-11 0-6 16,-11-6 0-16,1 6-11 0,0-3-5 15,-1-3-21-15,1 3-6 16,3-6-53-16,4 0-20 15,-4 0-77 1</inkml:trace>
  <inkml:trace contextRef="#ctx0" brushRef="#br0" timeOffset="25837.23">13067 10991 236 0,'21'-53'90'0,"-21"53"-70"0,21-35 21 0,-17 29 7 16,3 0-11-16,0-1 1 16,0 4 3-16,-4 0 1 15,5 12-22-15,-5-2 13 0,4 30 4 16,0-5 0-16,0 30 1 16,-3-11-13-16,-1 58-5 15,1-24-11-15,10 44-4 16,-4-29-1-16,12 25 0 15,-5-27-5-15,4-1 1 16,-3-19 0-16,0-6 2 16,-4-18-32-16,-4-7-12 15,1-13-43-15,-11-9-16 16,0-6-81-16</inkml:trace>
  <inkml:trace contextRef="#ctx0" brushRef="#br0" timeOffset="26210.743">12284 12659 340 0,'-36'9'126'0,"36"-9"-98"0,8 0 19 0,-8 0 0 15,10 0-12-15,1 0-1 16,10-3-6-16,-4-3 0 16,22-7-16-16,-7 4 6 0,56-16 3 15,-21 9 0-15,57-12 2 16,-25 3-9-16,70-3-3 16,67-7-6-16,-14 4-2 15,1 3 1-15,-29 6 0 16,-25 0-2-16,-24 3 1 15,-25 3-11-15,-29 4-2 16,-24 6-24-16,-21 6-10 16,-25 9-10-16,-17 7-5 0,-11 6-18 15,-11-4-6-15,-6 11-73 16</inkml:trace>
  <inkml:trace contextRef="#ctx0" brushRef="#br0" timeOffset="26825.904">12972 12919 308 0,'-29'-37'115'0,"29"37"-89"0,-7-29 14 0,7 23 1 16,4-6-12-16,-4 2-2 16,7-2-2-16,-4-1-1 15,8-3-13-15,0 4 11 0,10-4 5 16,-4 4-3-16,15-4-2 16,-7 3-6-16,17 4 0 15,-6 0-9-15,13 2-2 16,-10 1 1-16,31 12 3 15,36 16-2-15,-4 22 1 16,-10 16-3-16,-11 6 2 16,-10-1 2-16,-18 4 5 15,-22 19-2-15,-16 6 3 16,-22 0-6-16,-25-3-1 0,-28 10-4 16,-4-20-1-16,18-9-1 15,-35 13-2-15,18-19 1 16,-25 9 1-16,17-19-1 15,8-2-1-15,13-13-2 16,15-7-1-16,3 1-1 16,29-7 3-16,-1-3-2 15,36 0-1-15,-4-6 5 16,29-7 3-16,-12 4 3 16,51-7 1-16,-19-2-4 15,26-10-1-15,-22-1-3 0,28-5-1 16,-24 0-1-16,3-7-2 15,-18 3-26-15,-3-2-12 16,-10 2-32-16,3 1-13 16,-11-1-104-1,-3 13-63-15,-7 0 114 16</inkml:trace>
  <inkml:trace contextRef="#ctx0" brushRef="#br0" timeOffset="27833.068">11942 10784 220 0,'-15'-19'82'0,"19"13"-64"0,-11 3 15 0,3 3 2 16,-3 6-5-16,-7 16 2 15,-10 31-5-15,-12 32 1 16,1 3-16-16,7-19 4 0,-22 135 4 0,-6 90-2 16,10 36-1-16,11 27-9 15,17-34-3-15,4-91 1 16,25 129 3-1,-4-111-2-15,60 29-2 16,-18-78-2-16,50-13-3 0,-25-44 1 16,53-43 1-16,-32-23-34 15,43-37-16-15,-32-10-116 16</inkml:trace>
  <inkml:trace contextRef="#ctx0" brushRef="#br0" timeOffset="28496.871">15282 10721 292 0,'7'-40'110'0,"8"27"-86"0,9 0 13 0,-6 13 2 15,14 7-6 1,17 12 3-16,14 21-7 0,12 48-3 16,2 31-14-16,15 60 1 0,14 62 3 15,0 17-8-15,-15 24-2 16,-13 6-2-16,-18-24 0 15,-18-1 6-15,-21-31 6 16,-14-16-6-16,-21-43-3 16,7-38-4-16,-35 18 0 15,10-34-15-15,-24 22-5 16,10-31-22-16,0-25-10 16,11-10-40-16,-1-44-16 15,8-2-40 1</inkml:trace>
  <inkml:trace contextRef="#ctx0" brushRef="#br0" timeOffset="37038.223">20391 3425 216 0,'14'-28'82'0,"-7"6"-64"0,3 0 18 0,-3 3 2 0,0 0-5 15,0-3 3-15,4 3-3 16,-4-6 2-16,0 7-19 16,0 8 6-16,0 20 22 15,-3 24-4-15,-4 10-7 16,-4 3-5-16,1 28-8 15,-4 16 0-15,0 3-2 16,0 3-2-16,0-2-6 16,-1 8-2-16,5 4 0 15,-1-20 2-15,4-8-5 16,0-13-1-16,4-10-2 16,3-12 1-16,0 0-2 0,4-16 2 15,-1-3-2-15,1-6 2 16,-1-3-2-16,-3-4 2 15,4-6-2-15,0-2 2 16,-1-4-2-16,1 0-1 16,-1 0 1-16,4-10-1 15,4 4 0-15,10-7 2 16,11 1-3-16,11-7 0 16,10-9 3-16,-1-10 1 15,5-12-1-15,3-16-2 16,7 0-2-16,0-12 1 15,-3-22 3-15,-11-13 1 16,-14 0-1-16,-15-19 1 16,-27-6-2-16,-36 19 2 15,-17 6-9-15,-22 13-3 0,-35 21 0 16,-7 26 0-16,-7 28-1 16,-7 22 1-16,15 12 0 15,20 16 3-15,25 7-14 16,28 21-4-16,32 4-23 15,25 2-8-15,20 4-22 16,12 9-6-16</inkml:trace>
  <inkml:trace contextRef="#ctx0" brushRef="#br0" timeOffset="37486.154">21777 4055 364 0,'0'-15'134'0,"0"8"-104"0,0 4 16 0,0 0-1 0,4-3-10 16,-4 6 2-16,0 0-10 16,0 0-4-16,3 0-13 15,4 6 7-15,-3 7 5 0,-4 12-7 16,0 12-1-16,-4 7-8 15,1 9-2-15,-4-9-2 16,3 3-2-16,0-6-2 16,4-6 1-16,0-7-10 15,4-9-5-15,3-10-34 16,4-6-13-16,-1-12-53 16,-6-10-23-16,-8-19-18 15</inkml:trace>
  <inkml:trace contextRef="#ctx0" brushRef="#br0" timeOffset="37654.33">21572 3431 324 0,'-24'3'123'0,"27"4"-95"0,4 5 9 0,0-6-2 16,11 4-22-16,7-1-5 15,10 4-10-15,4 6-3 16,3 15 2-16,4 19-72 0,-4 10-28 15,4 9-31 1</inkml:trace>
  <inkml:trace contextRef="#ctx0" brushRef="#br0" timeOffset="38071.249">22327 4171 408 0,'-10'7'154'0,"6"-1"-120"0,-3 9 4 15,7-8-8-15,4-1-12 16,3 3 0-16,7-2-6 16,7-4 0-16,7-3-7 15,8-10 1-15,9-8 4 0,12-7-6 16,6-7 0-16,-3 4 0 16,-7-7 2-16,-7-2-3 0,-11-10 0 15,-13-10 3-15,-15-8 3 16,-14 5-4-1,-18 3-1-15,-18 26 2 16,-9 15 1-16,-12 32 1 0,-21 25 0 16,-3 12 4-16,7 19 3 15,14 16-8-15,25 9-2 16,28-9 3-16,35-13 3 16,32 4-4-16,28-13 1 15,39-13-3-15,10-15 0 16,18-17 1-16,-3-8 1 15,-21-13-25-15,-15-9-11 16,-17-1-25-16,-18 4-9 16,-18-7-32-16,-21 4-13 15,-13 0-72-15</inkml:trace>
  <inkml:trace contextRef="#ctx0" brushRef="#br0" timeOffset="38626.434">19657 5140 340 0,'0'-6'126'0,"3"-4"-98"0,1 1 17 0,-1 6-1 15,1 0-13-15,3 0-3 16,0-1-5-16,0 4 0 16,4 0-13-16,6 0 3 0,8 0 1 15,10-3 6-15,15 0 4 16,10 0-3-16,10-9-3 0,40-1-4 16,17-3 1-16,42-2-4 15,21-1 1-15,47 12-5 16,27 1 1-16,8 6-3 15,21 3 0-15,-4 0-1 16,-7 4 2-16,4-7 6 16,-14 0 4-16,3-13-8 15,-28 1-2-15,-4-4-11 16,-28 0-2-16,-42 4-1 16,-46 2 0-16,-35 1-50 15,-25 9-24-15,-18 0-152 16</inkml:trace>
  <inkml:trace contextRef="#ctx0" brushRef="#br0" timeOffset="40176.955">21791 5846 244 0,'14'-22'90'0,"-7"9"-70"0,0-12 10 0,-3 16-1 16,-4-4 2-16,-7 1 6 15,-4 5-9-15,-10 7-2 16,-11 7-15-16,-3 8 9 0,-7 4 3 15,-4 9-3-15,-14 13-1 16,-14 15-7-16,-11 23-2 16,4 5-6-16,-4 11-1 15,8 11-1-15,10 7-2 16,21-9 9-16,25-14 6 16,21-8-5-16,21-19-3 15,35-16 0-15,25-10 0 16,8-12-1-16,20-15-1 15,7-10 5-15,-10-19 6 16,-14-15-6-16,-14-10-3 0,-19-7-2 16,-20 1 1-16,-18-3-3 15,-24 15 0-15,-29 4-3 16,-24 12-1-16,-11 9 1 16,-11 17 0-16,-10 14-3 15,3 17 0-15,15 2 2 16,20-2 0-16,26-4-30 15,24-9-14-15,21-12-21 16,14-10-7-16,14-7-100 16</inkml:trace>
  <inkml:trace contextRef="#ctx0" brushRef="#br0" timeOffset="40938.965">23005 6316 292 0,'10'-9'110'0,"1"2"-86"0,-8-2 33 0,1 3 11 15,-4-1-18-15,0 4-7 16,-4 0-13-16,-6 0-5 15,-4 3-14-15,-4 3 2 0,-7 6 3 16,-10 4-10-16,-7 0-6 16,-4 2 2-16,0 4 0 15,7 0-3-15,4-4 1 16,10 1-2-16,8-3-2 16,13-1 0-16,11-2 3 15,14-4-7-15,11 3 1 0,7-2 1 16,3-4 3-1,0 6-5-15,4 7-2 16,0 0 3-16,0 5 2 0,-4 8 7 16,-6-4 4-16,-8 3 12 15,-10 0 8-15,-11 0-2 16,-11-6-2-16,-10-3-10 16,-7-3-3-16,-4-4-5 15,-7 4-1-15,-6 0-1 16,-8-1-2-16,-7-2 1 15,3 0 1-15,8-1-17 16,10-3-6-16,15-5-37 16,10 5-12-16,17-9-90 15</inkml:trace>
  <inkml:trace contextRef="#ctx0" brushRef="#br0" timeOffset="41151.309">23534 6372 472 0,'-4'-6'178'0,"4"6"-138"0,-7 9-3 0,4-2-11 16,-1 5-19-16,1 7-4 0,-1 6-18 16,1 7-5-1,-1 11 10-15,4 1-30 0,0 0-13 0,0 3-98 16,7-12-79-1,0-16 86-15</inkml:trace>
  <inkml:trace contextRef="#ctx0" brushRef="#br0" timeOffset="41267.965">23516 5930 220 0,'-7'0'85'0,"11"10"-66"0,6 5-100 15,4-2-48-15</inkml:trace>
  <inkml:trace contextRef="#ctx0" brushRef="#br0" timeOffset="41960.007">24038 6354 340 0,'-3'-29'129'0,"-1"17"-100"0,-6-7 7 0,3 6-2 15,-4 1-20-15,-3 2-2 16,-4 7-2-16,-3 6 1 16,-7 10-5-16,-4 6 3 0,-3 6 3 15,-4 3-4-15,7 13 0 16,8 3-4-16,9 6-3 16,15-3 2-16,11-6 0 15,10-13 3-15,4-6 1 0,7-10-3 16,-4-21-3-16,0-16 2 15,4-6 0-15,3-10-1 16,0-12 1 0,4-26-2-16,4-18-1 0,-1-6 1 15,-3-32 1-15,-4-3-1 16,-10-3 2-16,-15 3 0 16,-10 12 3-16,-14 23 6 15,-7 34 2-15,-11 22-1 16,-3 34 0-16,0 23-7 15,6 18-4-15,5 19-4 16,6 34 1-16,4 23 3 16,7 6 1-16,7 24-1 0,11 1-2 15,10-19 1 1,7-12-1-16,4-13 0 0,6-10 0 16,5-15 0-16,3-22 2 15,-4-16 1-15,4-18 1 16,7-14-2-16,10-11 1 15,4-7-2-15,-7-13-1 16,-7-15 1-16,-7-3-1 16,-18-4 2-16,-14 10 1 15,-17 13-4-15,-18 18 1 16,-18 26 0-16,-3 15 2 16,-1 12-3-16,4 10 0 15,11 0-1-15,11 4-2 16,10-4 5-16,17-7 1 0,25-5 0 15,22-10-2-15,10-9-17 16,-4-10-6-16,8-12-33 16,7-7-12-16,3-6-79 15,-4-6-32-15,4-9 47 16</inkml:trace>
  <inkml:trace contextRef="#ctx0" brushRef="#br0" timeOffset="42276.471">25594 5940 416 0,'-7'-3'154'0,"3"3"-120"0,-10-7 6 16,7 4-4-16,-10-3-20 0,-8 6-3 15,-3 0-2-15,-8 0 3 16,-2 6-8-16,-5-3 6 0,1 13 3 16,3 3-7-16,7 6-2 15,8 12-4-15,13 7-2 16,11 3-2-16,11 4-1 15,10-1 10-15,4 0 8 16,3 3 1-16,-3 4 2 16,-4-4 4-16,-7 3 3 15,-11-5-9-15,-6-8-2 16,-11-2-6-16,-15-3-3 16,-13-10-2-16,-14-6-3 15,-8-3-24-15,1 0-9 16,3-7-47-16,7 1-21 15,0-4-115 1</inkml:trace>
  <inkml:trace contextRef="#ctx0" brushRef="#br0" timeOffset="44062.994">21110 7887 280 0,'-3'-32'104'0,"6"23"-81"0,4-3 20 15,-3 5 3-15,3 4-9 16,0 3-2-16,0 10-6 16,-3 5-1-16,-1 23-16 15,4 28 2-15,0 3 0 0,0 9-5 16,-3 7-3-16,3 9-3 16,0 3-3-16,0-6 1 15,0-6 1-15,-4-10-1 16,5-6-1-16,-1-3-2 15,0-13-1-15,0-12-34 16,0-16-12-16,0-16-25 0,0-9-6 16,0-9-63-1</inkml:trace>
  <inkml:trace contextRef="#ctx0" brushRef="#br0" timeOffset="44407.052">21114 7667 256 0,'-7'-44'96'0,"14"26"-75"0,0-7 10 0,0 12-2 0,7-3-9 15,4-3 1-15,6-2 1 16,12 2 3-16,9 6-13 16,8 4 2-16,0 3 2 0,4 15-2 15,6 19 2-15,4 22 0 16,-7 7 2-16,-10-1-1 15,-15-3 1-15,-17 1 4 16,-22 5 3-16,-17 4-7 16,-7 0 0-16,-8-7-11 15,-10-2-2-15,-6-11-3 16,-8 1-2-16,-4-12 1 16,8-4 1-16,6-6-14 15,8-6-7-15,14-4-26 16,14-3-8-16,14 1-22 0,14-4-5 15,10 4-72 1</inkml:trace>
  <inkml:trace contextRef="#ctx0" brushRef="#br0" timeOffset="44680.248">21625 8818 336 0,'-17'-16'126'0,"10"7"-98"0,-8-4 14 0,8 7 0 16,-3-3-15-16,-1-4-3 0,-3-2-8 15,0-7-2-15,0-10-8 16,3-5-2-16,4-1 2 0,7 3-1 16,7 4 0-16,4 3-6 15,7 3 1-15,3 3-2 16,10 6 0-16,5 4 2 15,3 5 0-15,3 7-42 16,-3 4-19-16,0 5-112 16</inkml:trace>
  <inkml:trace contextRef="#ctx0" brushRef="#br0" timeOffset="45051.533">21992 8489 328 0,'-21'0'123'0,"10"3"-95"0,-6 9-4 0,10-2-6 15,-4 9-12-15,1 9 2 16,3 3-3-16,3 1 0 16,8-1-3-16,6-3 7 0,8-6 4 15,3-9 5-15,7-4 1 16,4-6-2-16,7-9 0 15,3-7 6-15,0-12 5 16,-3-12-2-16,-11 2 2 16,-10-2-7-16,-14-1-1 15,-15 3-7-15,-14 4-3 0,-6 0-8 16,-8 3-1-16,0 2-1 16,4 14 0-16,6-1-7 15,5 7 0-15,10 6-28 16,7 3-9-16,3 4-20 15,11 2-7-15,4 3-26 16,3 4-9-16,7 3-27 16</inkml:trace>
  <inkml:trace contextRef="#ctx0" brushRef="#br0" timeOffset="45472.131">22490 7959 296 0,'7'-72'112'0,"-7"40"-87"0,0-11 24 0,0 24 6 16,-4 0-7-16,4 3 8 16,-7 16-23-1,0 10-18-15,-4 12 0 0,-3 12-2 16,0 26-2-16,-3 18 1 16,-1 0-5-16,4 1 1 15,3-1-1-15,8-3 1 16,3 4 2-16,3-10 1 15,4-10-3-15,4-8-3 16,7-11-2-16,-1-8 0 16,4-10 0-16,8-7 3 15,2-8-3-15,8-14 0 16,7-11 1-16,0-14 0 16,-7-5-2-16,-8-1 1 0,-9 3-2 15,-15 1 2-15,-14 3-2 16,-18 2 2-16,-10 4-2 15,-4 6 2-15,0 7-4 16,0 6-2-16,4 6-23 16,14 3-7-16,7 3-35 15,7 3-14-15,10 4-42 16,11 9-17-16,11 0 2 16</inkml:trace>
  <inkml:trace contextRef="#ctx0" brushRef="#br0" timeOffset="45656.135">22945 8489 404 0,'17'-25'151'0,"-10"18"-118"0,4-2 25 0,-8 6 3 16,1 0-30-16,-4 3-6 15,0 0-14-15,0 3-3 16,-4 0-4-16,1 3-3 0,-1 1 0 16,1 2-4-16,-4 0 2 15,3 1-23-15,1-4-12 16,3 3-45-16,0 1-19 15,10-4-75 1</inkml:trace>
  <inkml:trace contextRef="#ctx0" brushRef="#br0" timeOffset="46645.785">23749 8244 312 0,'-7'-22'115'0,"3"10"-89"0,-3-1 14 0,4 7 3 15,-4 3-15-15,-7 6-1 16,-7 6-10-16,-8 10 0 15,1 6-10-15,0 3-2 0,3 7-1 16,4 6-5-16,7-1 1 16,7-5-2-16,10-10 0 15,15-9 2-15,10-13 2 16,7-13 1-16,4-8 1 16,-3-4-2-16,-5-7 1 0,-6 4-2 15,-7-3 2-15,-8 3 0 16,-10-3 1-16,-7 9 0 15,-3 10 0-15,-8 9-2 16,4 0-2-16,0 9-2 16,7 0 1-16,10 7-1 15,11-3 0-15,7-4 0 16,4 1-2-16,7-4 7 16,3-3 3-16,0-6 5 15,8-7 6-15,3-5-3 16,3-14 0-16,4-8-4 15,-4-16-1-15,1-10-3 0,-4 0-1 16,-4-9-3 0,0-19 1-16,-3-12-4 15,0-1-2-15,-7 1 2 0,-11-1 0 16,-11 16 1-16,-10 16 2 16,-7 25 3-16,-10 25 4 15,-12 22 0-15,-9 25 2 16,-12 19-4-16,-6 50-2 15,-4 25 6-15,0 57 5 16,3 34-8-16,5 28-2 16,6 26-4-16,14-38 1 15,14-35-2-15,11-19-1 16,7-31-2-16,7-43-1 0,7-42-3 16,8-37 1-16,6-29-4 15,0-11-1-15,4-55-11 16,-8-18-4-16,-6-16 5 15,-11-15 1-15,-14 12 12 16,-7 35 3-16,0 12 6 16,0 25 3-16,3 10-4 15,8 6-1-15,17 3 0 16,18 0 0-16,17 0-3 16,7 0 0-16,4 0 4 15,0-3 1-15,4 6-36 16,3-3-16-16,-4 3-138 15</inkml:trace>
  <inkml:trace contextRef="#ctx0" brushRef="#br0" timeOffset="47246.592">24850 7511 304 0,'-7'-19'115'0,"3"16"-89"0,4-13 16 16,0 13 2-16,0-3-9 16,4-1 2-16,3 1-6 15,3-3-1-15,4-1-17 16,8 1 5-16,16 2 3 0,15 1-3 16,11 6 0-16,3 10-4 15,-7 8-1-15,-7 14-3 16,-11 15-1-16,-10 6 1 15,-15 4 1-15,-10 5 1 0,-10 1 2 16,-15 3-3 0,-17 3 1-16,-14 6-7 15,-8-6-1-15,-3-3-2 0,0 0 1 16,4-4-2-16,6 4 2 16,12-3-4-16,13-3-2 15,14-10 2-15,11-13 0 16,14-8 3-16,18-11 1 15,21-8-1-15,11-7 1 16,3-3-2-16,-7 0-1 16,-7 0 1-16,-4 0-1 15,-3 0-5-15,0 0 1 16,-8 0-38-16,-2-3-14 16,-8 0-89-16,-3-4-36 15</inkml:trace>
  <inkml:trace contextRef="#ctx0" brushRef="#br0" timeOffset="48700.94">22987 10427 288 0,'4'-44'107'0,"-1"22"-83"0,1-3 19 16,-1 15 3-16,-3 1-9 15,4-1 1-15,-4 4-11 16,3 0-2-16,-3 6-14 15,7 3 9-15,-3 13 3 0,-1 24 4 16,1 26 1-16,3 10-7 16,-4 21 0-16,1 28-8 15,-1-6-3-15,1 7-5 16,0-1-2-16,3 1 1 16,0-26 0-16,0-15-2 15,0-20 1-15,0-8-2 0,-4-13 2 16,1-10-2-16,-4-6-1 15,-4-9-19-15,1-6-10 16,-1-4-27-16,-3-6-10 16,0-3-27-16,4-3-9 15,6-6-53 1</inkml:trace>
  <inkml:trace contextRef="#ctx0" brushRef="#br0" timeOffset="49630.314">22320 12004 248 0,'-21'0'93'0,"14"0"-72"0,-4 9 14 15,8-9 2-15,-4 6-1 0,3-2 2 16,1 5-5-16,-1-3 0 15,4 0-19-15,4 1 12 0,3-1 6 16,7 0-3-16,7 1-2 16,7-4-2-16,4 0 1 15,10 0-5-15,22-3-1 16,28-6-2-16,6-7-2 16,19 1-4-16,17-1 0 15,-7 1-7-15,-4 12-3 16,1 6-1-16,-11 0 1 15,-14 0-1-15,-18 1 2 16,-18-1-2-16,-10-3-1 16,-11-3 3-16,-10 0 0 15,-7-3-4-15,-11-3-1 16,-10-1-35-16,-8 1-15 0,-10 6-24 16,-7 3-8-16,-8 3-37 15,1 7-15-15,0 3 0 16</inkml:trace>
  <inkml:trace contextRef="#ctx0" brushRef="#br0" timeOffset="50230.49">22969 12618 260 0,'25'-31'99'0,"-14"15"-77"0,6-12 9 0,-6 15-2 16,3-12 0-16,0 3 2 15,0-6-3-15,0 0 0 16,-3 0-16-16,-4 9 9 0,-4 6 5 15,-6 1 1-15,-8 6 2 16,-3 6-8-16,-7 9 0 0,-4 4-6 16,-10 12-1-16,-11 6-4 15,-17 7-1-15,-11 9-5 16,0 9-3-16,-4 26 2 16,-7 18 0-16,-3 0 3 15,14 10 3-15,18 12-2 16,27-9-2-16,29-16-2 15,22-9 0-15,16-19-2 16,22-19 2-16,25-12 0 16,10-19 1-16,-3-13 4 15,3-15 3-15,0-16 0 16,-6-16 1-16,-19-9-2 16,-13-1 1-16,-22-2-2 15,-21 6 2-15,-25 6-6 16,-17-3-1-16,-11-6 0 0,-13 16 0 15,-23 9-5-15,-16 15-1 16,3 10-10-16,3 13-3 16,7 6-14-16,11 6-7 15,14-3-29-15,18 6-13 16,14-3-25-16,10 3-11 16,4-6-42-1</inkml:trace>
  <inkml:trace contextRef="#ctx0" brushRef="#br0" timeOffset="50816.192">21064 9868 276 0,'-3'-37'104'0,"3"31"-81"0,-11 6 3 0,4 9-6 15,-7 3-2-15,-14 20 1 16,-18 21 3-16,-17 16 1 16,-8 16-12-16,-14 50 11 0,-31 43 5 0,-15 57-8 15,-10 73-1-15,-3 65-10 16,17 44-5-16,35 16 0 16,53-13 0-16,57-25-4 15,35-69 1-15,56-25 4 16,0-110 2-16,-28-47 0 15,89 1-1-15,-43-32-23 16,63-23-10-16,18-14-50 16,-24-42-22-16,-32-34-47 15</inkml:trace>
  <inkml:trace contextRef="#ctx0" brushRef="#br0" timeOffset="51296.163">24493 10038 312 0,'22'15'118'0,"9"23"-92"0,29 22 13 15,-28-29-2-15,14 44-9 16,7 35 0-16,14 50-9 16,14 25-4-16,7 63-8 15,-3 31-5-15,-15 0 1 0,-20 15 0 16,-22-5 3-16,-24-19-1 16,-29-20 2-16,-21-8-2 15,-10-32 0-15,-1-6-6 16,1-16 1-16,-4-31-11 0,3-26-3 15,4-15-33-15,7-18-14 16,11-17-100 0</inkml:trace>
  <inkml:trace contextRef="#ctx0" brushRef="#br0" timeOffset="52664.736">26134 11693 324 0,'-35'3'121'0,"27"1"-95"0,1 2 25 0,7-6 4 16,7 3-7-16,8 0-1 15,9 0-7-15,12-3-2 16,9-6-21-16,26-3-4 0,24-7-1 16,4 0-5-16,3 4-2 0,4 2-2 15,-4 1 0 1,-13 9-26-16,-15 0-10 15,-14 12-58-15,-18 7-24 16,-17 6-66 0</inkml:trace>
  <inkml:trace contextRef="#ctx0" brushRef="#br0" timeOffset="52872.819">26250 12283 384 0,'-7'19'143'0,"28"-16"-112"0,22-6 19 16,-8-7-2-16,32-2-20 0,14-4-3 16,7 3-15-16,8-2-4 15,2 2-4-15,-6 1-6 0,-11 2-2 16,-7 1-35-16,-7-1-13 16,-3 1-47-16,3-4-21 15,0-2-19 1</inkml:trace>
  <inkml:trace contextRef="#ctx0" brushRef="#br0" timeOffset="53413.516">30293 10057 284 0,'-3'-44'107'0,"10"31"-83"0,-4 4-7 15,1 18 70-15,-4 16-29 16,0 13-9-16,0 9-10 16,-4 16-24-16,-3 34 2 0,0 9 1 15,0 7-8-15,3 25-1 16,1 0-3-16,3-3 1 16,3 9-4-16,8-3 0 0,3-22-1 15,4-18-2-15,-1-17-28 16,-3-11-14-16,1-17-60 15,-12-9-123 1</inkml:trace>
  <inkml:trace contextRef="#ctx0" brushRef="#br0" timeOffset="53788.409">28794 12305 316 0,'-11'3'118'0,"11"-3"-92"0,7-3 2 0,0 0-7 15,7-1-1-15,11 1 4 16,17 0-1-16,8 0 0 16,10-3-12-16,24-4 11 0,36 1 5 15,21-10-1-15,43 3-1 16,10-2-5-16,25-1 0 16,6 6-11-16,1 1-5 15,-25 5-3-15,-10 1-1 0,-22 0-44 16,-24-3-18-16,-29 9-24 15,-24 0-7-15,-18 9-62 16</inkml:trace>
  <inkml:trace contextRef="#ctx0" brushRef="#br0" timeOffset="54197.587">29245 13001 288 0,'18'-91'107'0,"-4"53"-83"0,4-12 24 0,-11 34 6 16,3 4-10-16,1 2-4 15,-1 20-5-15,-2 21-2 16,-1 23-18-16,0 11-2 0,-4 23 0 16,1 31-5-16,-1-3 0 15,1 29-6-15,-1-1-2 16,1-9 0-16,3-19 2 0,3-10-17 15,8-12-6-15,7-28-26 16,3-28-7-16,0-19-62 16,4-19-28-16,0-32 14 15</inkml:trace>
  <inkml:trace contextRef="#ctx0" brushRef="#br0" timeOffset="54765.932">30095 12722 304 0,'0'-7'115'0,"0"4"-89"0,0 0 10 0,0 3 0 15,0 0-7-15,0-3 1 16,0 0-4-16,0 0-1 16,4-3-14-16,0-4 2 0,3 1 3 15,7-7 1-15,10 7-1 16,15-1-2-16,18 1-1 16,10-4-3-16,0 7 1 15,-4 9-6-15,1 10-1 16,-8-1 4-16,-10 13 3 0,-14 13 0 15,-15 15 3-15,-13 16-5 16,-11-3-1-16,-14 0-2 16,-8-7 1-16,-16 14-4 15,-19 5-2-15,-3 4 0 16,4-4-1-16,-1-3 0 16,8-3 0-16,6 0-3 15,15 4 2-15,10-7 1 16,18-10 2-16,14-12-1 15,18-3 2-15,24-13 0 16,22-12 1-16,7-12 0 16,10-11 2-16,14-5-1 15,0 0 2-15,-10-1-4 16,-14 4-2-16,-11 0-16 16,-14 3-5-16,-11 3-32 0,-7 0-14 15,-10 0-53-15,-4 3-22 16,-3-3-23-1</inkml:trace>
  <inkml:trace contextRef="#ctx0" brushRef="#br0" timeOffset="56857.43">28681 9285 276 0,'10'-44'104'0,"-6"41"-81"15,-4 9 5-15,0 1-4 0,-4 15-1 16,-6 15 6-16,-8 35-3 15,-6 26-1-15,-12 52-13 16,-13 45-3-16,-11 65-2 0,-4 88-1 16,11 66-1-16,11 59-3 15,17 29-2-15,8-7-6 16,6-50-1-16,4-65 5 16,0-45 6-16,-3-62 2 0,2-53 2 15,1-38-2-15,4-35 1 16,3-28-2-16,0-28 2 15,3-22-4-15,4-16-2 16,4-15 0-16,3-7 1 16,7-9-1-16,11 0-1 15,14-9 1-15,14-7-1 16,10-9 8-16,36-16 5 16,32-9 2-16,45-4 1 15,18-5-6-15,46-10-2 16,14-3-4-16,4-4-3 15,24-5 0-15,-21 9-1 16,4-1 0-16,-22 7 0 16,-6 10 0-16,-29 9 2 15,-35 3-3-15,-28 6-2 0,-4-3-3 16,-42 10 1-16,-36 0 3 16,-27-1 1-16,-26 1-2 15,-13-7 0-15,-11-6 2 16,-4-19 2-16,-7-21 0 15,1-32 2-15,-1-32 2 16,1-46 2-16,2-51-1 16,8-43-1-16,7-42-3 15,7-43 1-15,4-28-4 16,7-29 0-16,6 1-1 16,5 37 0-16,-5 31 2 15,-10 57 0-15,-10 34 0 16,-11 51 2-16,-4 49-1 15,-6 26-1-15,-5 28 1 0,1 15 1 16,0 10-1-16,-4 16-1 16,1 6-2-16,-4 3 1 15,-1 16-1-15,-6 6 0 16,-14 10 2-16,-15 8 2 16,-10 4 3-16,-35 7 2 15,-50 2 1-15,-74 7 0 16,-56-1-11-16,-64 4-5 15,-56 13 12-15,-36 8 9 16,4 11-26-16,50 17-12 16,38 17-48-16,81-3-20 0,54 5-82 15</inkml:trace>
  <inkml:trace contextRef="#ctx0" brushRef="#br0" timeOffset="59478.391">1012 4513 248 0,'-24'-28'93'0,"20"28"-72"0,1 3 0 0,-1-3-2 0,1 3-2 15,-1 6 2-15,1 13 1 16,3 25 0-16,3 22-11 16,4 35 6-16,7 50 4 0,15 46-4 15,-1-12 0-15,-11-53-7 16,26 144 0-16,-12-72-1 16,-6 79 3-16,-7-76 4 15,-15 12 3-15,1-52-7 16,-1 8-1-16,1-37-3 15,7-25-1-15,-1-25-3 16,15-22 1-16,-1-15 0 16,12-36 1-16,-12-5 0 0,43-22 0 15,-17-1 0-15,56-15 0 16,-29 6 2-16,96-3 3 16,-46 0 2-16,124 0 3 15,-68 7-5-15,135-4-3 16,-89 3-6-16,99-9 0 15,-95 6 6-15,84-18 4 16,-98 15-5-16,70-13-3 16,-88 10 1-16,39-3 0 15,-56 3 1-15,-11 19 2 16,17 6-1-16,-70 6 0 16,-28 0-1-16,-1 4 0 15,-13-7-2-15,-18 3 1 16,-3-3 0-16,-22-22 1 15,-3 4-2-15,-22-26 1 0,-3 6-2 16,-24-65 2-16,2 22-2 16,-55-126-1-16,17 50-2 15,-63-178-1-15,-71-148-3 16,3 79 1-16,36 59 1 16,14 75 2-16,7 67-1 15,10 56 1-15,19 43 2 16,20 32 0-16,4 25 2 15,14 16 1-15,7 12-4 16,7 7-1-16,-3 9-2 0,7 3 3 16,6 0 2-16,-3 4 2 15,8-1-1-15,-1 0 1 16,-3 4-2-16,-11-10-1 16,-7 0 1-16,-28-7-1 15,-36-2 0-15,-17-1 0 16,-42 1 2-16,-25 3 1 15,-39 18-4-15,-39 17 1 16,4 43-2-16,-25 25 0 16,14 9-5-16,25 29-3 15,39-9-30-15,39-23-11 16,31-21-45-16,53-13-18 16</inkml:trace>
  <inkml:trace contextRef="#ctx0" brushRef="#br0" timeOffset="61808.781">1764 5601 272 0,'-18'9'104'0,"15"4"-81"0,-1 15 5 16,4-25-2-16,4 13-4 15,-4 3 2-15,7 3-5 16,0-7 1-16,3 14-11 16,-3-7 1-16,11 3 3 0,-7-6-1 15,10-16 1-15,-3 6-3 16,3-9-1-16,0 0-1 16,0-9 2-16,-3 6-3 0,-8-23 1 15,1 4-3-15,-8-21 0 16,1 8-1-16,-11-6 2 15,0 10-3-15,-14 3 0 16,3 3 1-16,-21 9 2 16,-10 7-5-16,17 18-1 15,0 0 0-15,4 29 2 16,7-10-3-16,7 4 0 16,7-4 5-16,10 13 2 15,-3-10-2-15,18 0-1 16,-4-9 1-16,14-6 2 15,-3-4 1-15,3-12 1 16,-7 0-2-16,4-9-1 0,-4 0-3 16,-3-10 1-1,-1 0 0-15,-10-9 3 16,1 3-1-16,-16-3 0 0,5 2-3 16,-25 8-2-16,-11 2 1 15,11 19-1-15,3 0-3 16,-10 22 0-16,7-6-1 15,3 19 0-15,7-10 3 16,8 6 0-16,3 1-2 16,17 3 0-16,1-4 2 15,17-15 2-15,-3 0 4 16,13-19 2-16,-6-3-1 16,0-13 1-16,0 3-2 0,-1-6 0 15,-6 1-1-15,-11-20 0 16,0 10-2-16,-14-10 1 15,0 7 0-15,-14-7 3 16,7 10-5-16,-25 6-1 16,1 0-2-16,-12 22 0 15,12 0 0-15,-12 25 0 16,12-6 2-16,6 9 2 16,7-3-6-16,8 13 1 15,3-7-1-15,14 16 2 16,0-6-1-16,14-6 1 15,0-10 2-15,14-10 2 16,-3-2-1-16,0-26 2 16,0-2 0-16,3-4 3 0,-3 0-1 15,-11-15 2-15,0 8-4 16,-14-21 0-16,0 13-1 16,-14-7 1-16,0 7 0 15,-21-1 1-15,-1 7-5 16,-27 15 1-16,17 1-2 15,-14 31-2-15,11-4 0 16,7 23 3-16,3-10-2 16,7 16 1-16,8-9 0 15,13 18-2-15,4-9 0 16,25 3 3-16,-1-3 0 16,15-22 3-16,-3-3 1 15,13-26 1-15,-10 1 0 16,3-19 2-16,-3 3-1 0,-7-6 0 15,-8 6-3-15,-10-19 1 16,1 10 0-16,-19-13 1 16,0 6-2-16,-24-6 1 15,11 7-2-15,-40 8 2 16,15 4-4-16,-11 25-2 16,4 0-3-16,10 29 1 15,3-4 1-15,5 3 2 16,6 0 1-16,11 16 1 15,3-10-3-15,18 10 2 16,0-3-1-16,25-6 0 16,0-10 4-16,10-7 3 15,-3-5 0-15,10-26 0 16,-13 4-1-16,10-10 2 0,-8 4-3 16,-6-17-2-16,-7 1 0 15,-11-16 1-15,-3 9 1 16,-15-6 1-16,0 7-5 15,-20-1 1-15,6 7 0 16,-31 9 2-16,13 0-3 16,-9 37 0-16,2-5-1 15,4 24 0-15,11-5 0 16,7 8 0-16,3-9 0 16,18 13 0-16,0-6 2 15,25-4 0-15,-11 0-3 0,22-9 2 16,-5-6 3-16,12-16 3 15,-15 0-2-15,11-13-2 16,-4 4 2-16,-7-16 0 16,-7 3-1-16,-10-16 1 15,-1 4-2-15,-13-10 2 16,-1 6-2-16,-20 1-1 16,10 5 1-16,-29 14-1 15,12-1-3-15,-8 41 2 16,10-7 1-16,1 20 0 15,7-10-3-15,11 16 0 16,2-10 2-16,19 4 2 16,-4-7 2-16,18-9 1 15,-1 3 0-15,5-16 0 0,-5 0-2 16,8-9-2-16,0 0 3 16,-4-10 2-16,-7 4-2 15,-7-19 0-15,1 6 1 16,-15-10 0-16,0 7 0 15,-11 13 2-15,4-1-3 16,-7 29-2-16,3-4 0 16,-3 10-1-16,3-3-3 15,4-3 0-15,4-4-1 16,6-2 3-16,-3-1 0 16,7-9 1-16,1 0 0 15,2-9 0-15,-3 9 0 16,0-19 2-16,0 3 1 0,-3-6 1 15,-1 4 0-15,-3 8 2 16,0 1-3-16,-3 18 0 16,-1-3-1-16,1 10-2 15,3-3-2-15,0-1-1 16,0-2 2-16,0-1 0 16,0-3 1-16,3-3 0 15,1 4-3-15,-4-7 2 16,0 0-15-16,3-7-6 15,1 7-27-15,-1-12-11 16,-3 2-41-16,4-15-18 16,-1 3-63-1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3:58:52.71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11441 4563 264 0,'17'-22'101'0,"-10"3"-78"0,-3 1 13 16,3 8 0-16,-11-5-2 16,4-4 5-1,-7 0-5-15,-3 3 0 0,-8 7-19 16,-10 6 2-16,-22 6 3 0,-13 16-9 15,-11 21-1-15,-28 42-4 16,-18 18 1-16,0 35 7 16,3 28 5-16,15 6 0 15,31 10-2-15,40-25-5 16,31-23 0-16,46-21-5 16,45-28 1-16,47-32 1 15,24-19 2-15,25-12-3 0,0-16 0 16,-32-6-21-16,-21-6-5 15,-17 2-82-15,-15-8-37 16,-28-10-55 0</inkml:trace>
  <inkml:trace contextRef="#ctx0" brushRef="#br0" timeOffset="585.399">12083 4178 260 0,'24'-82'99'0,"-10"69"-77"0,4 4 20 15,-7 9 6-15,3 9 0 16,3 26 4-16,5 25-13 0,-1 15-4 15,-4 56-20-15,-2 14 6 0,-5 30 3 16,-3 1-8-16,-3-13-4 16,-1-3 6-16,4-22 3 15,0-25-5-15,4-26-1 16,-1-21-7-16,5-22-3 16,2-25-2-16,4-22 0 15,1-28-2-15,6-10 2 16,11-9-2-16,3-7 2 15,7 4-4-15,-3 12 0 16,-7 19 3-16,-7 19 1 16,-11 16 1-16,-7 15 2 15,-7 16-3-15,0 12 0 16,4 4-28-16,3-4-12 16,7-6-40-16,4-9-13 0,-1-3-61 15,5-7-24-15,2-3 49 16</inkml:trace>
  <inkml:trace contextRef="#ctx0" brushRef="#br0" timeOffset="752.916">13187 5400 356 0,'-11'0'132'0,"4"7"-103"0,-7 5 3 15,11-2-6-15,3-1-21 0,0 10-2 16,7 3-4-16,3 3-1 15,-3-3 2-15,0-3-51 0,4 21-23 16,-1-8-70 0</inkml:trace>
  <inkml:trace contextRef="#ctx0" brushRef="#br0" timeOffset="933.381">13000 4500 264 0,'-46'-18'101'0,"46"18"-78"0,-11 22-9 0,11-22-10 0,0 18-38 16,0 1-13-16,11 22-55 16,-4-10-23-16</inkml:trace>
  <inkml:trace contextRef="#ctx0" brushRef="#br0" timeOffset="1156.308">13444 5378 356 0,'-7'0'132'0,"11"4"-103"0,-8 8 10 16,4-12-4-16,0 16-14 16,0-7-1-16,-3 44-1 15,-1-12 2-15,1 34-11 16,-1-15 1-16,4 47 0 0,0-29-6 0,11 38-1 15,-4-28-4-15,3 28-3 16,-3-25-34-16,4 9-15 16,0 13-31-16,-4-50-13 15,-4-16-50 1</inkml:trace>
  <inkml:trace contextRef="#ctx0" brushRef="#br0" timeOffset="1487.93">13430 5510 312 0,'-10'53'115'0,"10"-53"-89"0,10 73 12 0,-6-64-1 16,13 7-7-16,-2 2 0 15,27-8-6-15,21-10-1 0,1-10-12 16,-8-12 2-16,-3-9 3 0,-7-7-2 15,-11-5 0-15,-10-4-4 16,-14-4 1-16,-11-5-4 16,-14-7 1-16,-18 1-7 15,-7 21-1-15,7 3 2 16,-24 19 1-16,13 1-6 16,-2 18 0-16,6 0-8 15,11 15-1-15,3-2-33 16,18 9-15-16,0-3-90 15,35-4-74 1,21-2 85-16</inkml:trace>
  <inkml:trace contextRef="#ctx0" brushRef="#br0" timeOffset="1802.131">14683 4958 448 0,'-7'-3'167'0,"-15"3"-129"0,-20 3-7 0,39-3-13 15,-26 3-12-15,-13 1-1 16,3 2-3-16,0 0 1 16,4 3-2-16,3 7-3 0,8 6 1 15,6 19-4-15,7 6 1 16,8 6 2-16,6 1 1 0,8-1-2 16,3-12 2-16,0-7 7 15,11 16 6 1,7 13 14-16,-15-3 5 0,-10-7-4 15,-14-19-4-15,4-5-11 16,-25 2-3-16,6-9-5 16,-34 9-3-16,-29 1-22 15,4-11-11-15,7 1-50 16,0-3-20-16,0 6-95 16</inkml:trace>
  <inkml:trace contextRef="#ctx0" brushRef="#br0" timeOffset="2253.528">10463 6259 328 0,'22'10'123'0,"2"-7"-95"0,12 0 9 0,-8-3-2 0,25-3-7 15,24-3 3-15,4-1-4 16,39-5-2-16,21-7-13 16,43-3 3-16,21-3 5 0,45 3-2 15,29 0 1-15,14 7 1 16,24 2 0-16,29 0-11 16,10-2-3-16,0-4-4 15,8-3 1-15,6 0-2 16,8-3-1-16,-19-3-15 15,-27 0-7-15,-18 6-38 16,-46 3-16-16,-28 9-119 16</inkml:trace>
  <inkml:trace contextRef="#ctx0" brushRef="#br0" timeOffset="3423.967">23089 3688 296 0,'14'-116'112'0,"4"88"-87"0,10-6 20 0,-14 15 1 0,8 0-7 15,6 10 0-15,0 9-3 16,0 18 3-16,0 20-22 16,-3 40-1-16,-7 26 1 0,-11 40-7 15,-7 13-3-15,0 25-4 16,-7-3 0-16,3-10-2 15,4-3-1-15,4-15 1 16,3-35 1-16,3-29-17 16,5-18-4-16,-1-25-29 15,0-31-11-15,-4-26-29 16,-3-15-10-16,-3-16-44 16</inkml:trace>
  <inkml:trace contextRef="#ctx0" brushRef="#br0" timeOffset="3800.948">23308 3391 312 0,'4'-19'118'0,"10"28"-92"0,3 19 19 0,-3-12 2 16,4 12-8-16,3 10 0 16,7 25-11-16,8 9-3 15,10 3-14-15,10-9 0 0,4-4 0 16,0-5-2-16,-4-1 0 0,-3-15-1 15,7-16 0-15,0-15 2 16,7-20 1-16,4-15-3 16,-1-9-3-16,-3-20 2 15,-7 4 2-15,-7 3 0 16,-10 9 2-16,-8 29 0 16,-10 18 3-16,-11 26-5 15,-7 15-1-15,-7 19-4 16,-4 25-1-16,4 3-1 15,-3 1 1-15,3 8-4 16,0 7 0-16,3-13-21 16,4-2-8-16,0-14-31 15,0-5-14-15,1-7-20 16,-1-10-6-16,7-2-57 16</inkml:trace>
  <inkml:trace contextRef="#ctx0" brushRef="#br0" timeOffset="4368.863">25001 4397 336 0,'-10'-19'126'0,"3"10"-98"0,-4 9 6 0,4 0-4 0,-3 15-4 15,-5 4 4-15,-2 13-7 16,-8 15-4-16,0 12-11 16,4 13-3-16,4-9-1 0,10-6-2 15,7-10-2-15,7-10 3 16,7-5 0-16,0-20 1 16,7-6 0-16,4-12 0 15,-1-13 2-15,5-15-1 16,-5-10 2-16,-3 0-4 15,-3 6 0-15,-4 4-1 16,-3 12-2-16,-8 9-2 16,-3 20 1-16,0 18-1 15,0 12 0-15,0 4 2 16,4 0 2-16,3-4-6 16,7-5 1-16,7-7 1 0,0-3 1 15,0-13 1-15,1-2 2 16,-1-14 5-16,-4-12 4 15,-2-15 5-15,-8-13 4 16,-4-6-8 0,-6-1-2-16,-4-5-4 0,0 5 1 15,3 7-9-15,8 7 0 16,3 5-2-16,10 10 2 16,8 6-1-16,3 10 1 15,7-1 2-15,18 10 0 16,11 4-31-16,10 2-12 15,-4-6-31-15,-6 3-11 16,-4 6-87-16</inkml:trace>
  <inkml:trace contextRef="#ctx0" brushRef="#br0" timeOffset="4940.089">25862 3585 356 0,'4'-28'134'0,"3"25"-104"0,3-7 7 0,-3 10-2 16,0 10-10-16,-3 12 0 16,-4 34-5-16,-7 13 0 15,-4 16-11-15,-3 24-3 0,0 14-2 16,0-14-2-16,3 7-2 16,4-3 3-16,0-6 0 15,4-19 1-15,-1-13 0 16,4-12 0-16,0-13 2 15,0-16-3-15,4 1 0 16,3-10-1-16,3-3-2 16,1-7 1-16,7-2 1 15,6-7-1-15,8 4-1 16,3-10 3-16,4-10 0 0,0-5 3 16,-4-10 3-16,-3-23 0 15,-11-5 0-15,-10 0-5 16,-11 3-3-16,-14 3 0 15,-15 0 1-15,-6 0-1 16,-4 9-1-16,1 7-6 16,-1 9-4-16,7 12-16 15,4 4-7-15,7 12-22 16,10 4-8-16,7-1-37 16,15 7-16-16,10-1-18 15</inkml:trace>
  <inkml:trace contextRef="#ctx0" brushRef="#br0" timeOffset="5225.531">26599 3576 352 0,'0'-66'132'0,"-3"47"-103"0,-8 0 12 0,8 10-3 16,-8 9-12-16,-6 9-1 15,-8 10-5-15,-3 25-1 16,-4 28-10-16,0 9 3 0,4 10 4 0,3 16-8 16,4 15-2-16,0-12-2 15,7 3 0 1,0-7-7-16,7-5 0 0,3-20-23 16,8-18-11-16,3-16-18 15,7-19-8-15,3-9-48 16,12-13-19-16,-1-15 9 15</inkml:trace>
  <inkml:trace contextRef="#ctx0" brushRef="#br0" timeOffset="5525.621">26610 4541 308 0,'14'10'115'0,"4"-7"-89"0,6 0 3 0,-9-3-2 15,2-3-5-15,4-3 4 16,1-10-5-16,-1 3-3 15,-4-12-10-15,-3 3 4 0,-6-9 1 16,-8 3 2-16,-11 9 4 16,-7 3-7-16,-13 22-2 15,-12 7 1-15,-3 6 0 16,1 15 1-16,9 7 0 16,15 6-6-16,21 0-2 15,18-6 2-15,17-10 3 16,11-6-4-16,14-12-3 15,17-13-4-15,5-10-1 16,-5-2-47-16,-6-4-21 16,-8-3-92-1,4 7-71-15,-3-7 94 0</inkml:trace>
  <inkml:trace contextRef="#ctx0" brushRef="#br0" timeOffset="5856.031">27792 4127 456 0,'-25'-18'170'0,"15"14"-132"0,-12 1 2 16,8 0-6-16,-7 0-21 16,-11 3-2-16,-6-6-9 15,-12 6-2-15,1 6 0 16,3 7-5-16,4 5 1 0,6 11 2 16,8 5 3-16,7 7-2 0,7 0-2 15,7 6 2-15,10-3 2 16,11 6-5-16,11 9-1 15,10 1 13-15,4 9 8 16,-4-13 8 0,-6-6 5-16,-12-9-2 15,-6-6-2-15,-15-4-9 0,-13-6-5 16,-15-6-6-16,-7-7-2 16,-3-5-3-16,-11-1-3 15,-11-3-23-15,-10 0-10 16,-3 4-41-16,3 2-16 15,-4 3-116 1</inkml:trace>
  <inkml:trace contextRef="#ctx0" brushRef="#br0" timeOffset="6291.159">22553 5541 312 0,'-49'-6'118'0,"45"6"-92"0,4 0 15 0,0 0 0 16,7 0-6-16,11 0 2 16,24 0 4-16,22 6 1 15,13 4-22-15,26-7 2 0,41 6-1 16,33-2 4-16,31-4 2 16,53-3-12-16,42-10-4 15,22-8-1-15,28 5 1 16,24-9-5-16,29 0-4 15,6-3-4-15,8 0 1 16,-10-3-15-16,-37 9-4 16,-23 0-32-16,-8 10-14 15,-53 2-56-15,-28 7-22 16,-35 4-14 0</inkml:trace>
  <inkml:trace contextRef="#ctx0" brushRef="#br0" timeOffset="9986.022">10926 6855 244 0,'3'-9'90'0,"1"9"-70"0,3 0 17 15,0 0 4-15,0 6 0 16,0 4 3-16,0 2-5 16,-4 7 1-16,4 6-22 15,-7 9 5-15,-3 13 1 0,-4 7-8 16,3-1-2-16,-3 4-8 15,0-7-4-15,4 0-1 16,3-9-1-16,10-7 0 16,-3-6 0-16,7-6-3 15,4-9 0-15,3-7 4 0,7-6 1 16,8 0 0 0,3-3 1-16,-1 0-2 15,5 0-1-15,-8 0 1 0,-7 3-1 16,-3 0-36-16,-4 0-15 15,-7 0-36-15,0 0-15 16</inkml:trace>
  <inkml:trace contextRef="#ctx0" brushRef="#br0" timeOffset="10359.223">11352 6865 316 0,'-14'-13'118'16,"11"7"-92"-16,-4 6 11 0,7 0-1 0,0 0-5 15,0 0 4-15,3 9-4 16,8 13-1-16,-1 13-17 15,5 21-6-15,-5 13 0 0,1 6-4 16,-4 10 0-16,0 12-1 16,0-18-2-16,-4-14 1 15,8 4-1-15,0 13 0 16,-4-35 2-16,-4-3-1 0,1-7-1 16,-1-5-8-16,4-7-5 15,0-3-35-15,-3-6-14 16,-4-4-21-16,0-2-6 15,3-4-42 1</inkml:trace>
  <inkml:trace contextRef="#ctx0" brushRef="#br0" timeOffset="10930.538">11585 6771 292 0,'-3'-29'110'0,"6"17"-86"0,1 2 11 15,-1 10-1-15,4 0-8 16,0 7 2-16,0 8-3 16,4 7 2-16,0 7-15 15,-4 5 0-15,0 26 1 0,3 15 2 16,-3-16 3-16,0-8-8 15,0 18-3-15,1-13-2 16,-1 19 1-16,-4-12 3 16,1 3 2-16,-1-16-3 15,1-9-3-15,-1-7 0 16,1-9 1-16,-1-3 1 16,-3-15 1-16,0-1-2 15,0-16-1-15,0-8-1 0,0-4 2 16,0-3-8-16,4 6 0 15,6-3 0-15,5 0 3 16,6 0 0-16,3 0-1 16,8 3-2-16,0 0-1 15,0 10-1-15,-1 0 3 16,5 9 2-16,-8 6 2 16,-3-3-1-16,6 6-2 15,5 10 5-15,-8-6 4 16,-11 2 1-16,-6 1 2 15,-18 0-4-15,-11 3-3 16,-10 9-2-16,-7 3 0 0,-15 4-2 16,8-7 2-16,7-6-4 15,-7-3 0 1,-1 9-28-16,18-16-10 16,25-12-69-16,18-15-30 0</inkml:trace>
  <inkml:trace contextRef="#ctx0" brushRef="#br0" timeOffset="12205.601">12929 6814 260 0,'0'-12'96'0,"0"12"-75"0,4 3 17 0,-4-3 1 16,3 3 1-16,1-3 3 16,-1 6-6-16,1-2-2 15,-4 5-20 1,0 0-2-16,-7 7-2 0,0-3-6 0,-7 5-1 16,0-2-2-16,0 6-2 15,-4 9-2-15,7-2 1 16,4-4 1-16,7-3 0 15,0-4 0-15,18-8 0 16,3-4 0-16,4-6 2 16,-4 0-3-16,21 3-2 15,4 7 4-15,0 12 1 16,0 6 0-16,0 3-2 0,-8 4-2 16,-2-4-1-16,-8-3 4 15,-3 4 1-15,-8-10 13 16,-3 0 5-16,-7-4 5 15,-7-5 4-15,-10 6-11 16,-11-4-3-16,-15 1-9 16,-9 0-4-16,-5 3 1 15,11-7 0-15,8-2-8 16,-8-1-2-16,7-3-31 16,0-6-13-16,8 0-27 15,6-6-9-15,7-3-81 16</inkml:trace>
  <inkml:trace contextRef="#ctx0" brushRef="#br0" timeOffset="12480.186">12922 6805 296 0,'-7'0'110'0,"11"0"-86"0,-1 0 13 0,4-3 0 16,4-3-5-16,7-4 1 0,10 1-10 15,11-4-3-15,10 1-12 16,4 2-5-16,0 4 0 0,-4 6-4 16,1 3 0-1,-1 3-15-15,4 4-4 0,0-1-39 16,3 1-16-16,4-1-69 15</inkml:trace>
  <inkml:trace contextRef="#ctx0" brushRef="#br0" timeOffset="13288.763">13825 6814 228 0,'-7'-12'85'16,"4"6"-66"-16,-1-1 12 0,4 7 1 0,0-3-4 15,0 3 3-15,0 0-6 16,0 0-1-16,4 3-13 16,-1 7 9-16,4 5 6 0,0 7 1 15,-3 7 2-15,-1 15-8 16,1 15-2-16,0 7-9 16,-1-3-4-16,4-1-1 15,-3-8 1-15,3-7 6 16,-4-7 2-16,1-8-3 15,-1-7 1-15,-3-6 2 0,-3-4 3 16,-1-5-9-16,-3-7-2 16,-3-3-2-16,-5-3 2 15,1-3-1-15,0-4 0 16,0-9-3-16,-3 1-2 16,2-8 1-16,1-24-1 15,4-12 0-15,3-1 0 16,7 3-5-16,3 4 1 15,4 6 2-15,4 3 1 16,3 3-2-16,4 0 0 16,3 3 2-16,3 0 2 15,5 4-2-15,6-1 0 16,7 10 5-16,4 9 5 16,0 10-3-16,-4 12-1 15,-6 12 0-15,-8 7-1 16,-7 3 0-16,-7-3 0 0,-3 3-5 15,-1-6 1-15,-3-3-20 16,0 0-7-16,0-4-32 16,0-2-15-16,1-1-27 15,2 0-12-15,-3 1-34 16</inkml:trace>
  <inkml:trace contextRef="#ctx0" brushRef="#br0" timeOffset="15072.983">14753 6517 260 0,'-14'-13'96'0,"14"7"-75"0,-7-4 14 0,7 7 3 16,0-3-7-16,0 3 2 16,4-3-6-16,3-4-2 15,3 7-13-15,4-3 6 0,7-4 2 16,11 7 1-16,11-3-1 0,6 6 1 15,0 6-1-15,1 7-3 16,-11 6 2-16,-15 18 5 16,-13 7 2-16,-11 0-7 15,-14 9-1-15,-7-9-7 16,-8 0 1-16,1-6-9 16,0-4-2-16,7-6-1 15,3-9 0-15,7 3-3 16,4-3 2-16,4-3-1 15,6-1-2-15,8 1 3 0,10 3 0 16,7 0 1-16,11 12 0 16,0 0 0-16,-4 4 0 15,-3-1 0-15,-4 1 2 16,-7-4-1-16,-6 1-1 16,-8-1 1-16,-7-3 1 15,-7-6-1-15,-11 0 2 16,-7-3-2-16,-7-3 2 15,-6-7-2-15,-1 7-1 16,4-7 3-16,-1-6 0 16,8-3-6-16,3-3-2 15,4-6-29-15,4 2-10 16,13 4-60 0,8-3 15-16,6-3 6 15,11-1-75 1</inkml:trace>
  <inkml:trace contextRef="#ctx0" brushRef="#br0" timeOffset="15615.532">15494 6451 312 0,'0'-25'115'0,"7"15"-89"0,0 4 19 0,-3 3 1 16,3 0-7-16,3 3 2 15,1 3-8-15,-1 6-3 16,1 7-16-16,-4 18 2 0,-3 20 4 16,-4 8-9-16,-4 4-1 15,1-3-6-15,-4 3-1 16,-1 3-1-16,5 0 1 15,-1-6-4-15,4-10 0 16,0-9 1-16,0-7 0 16,4-5 0-16,-1-4 0 15,5-3 0-15,-1-3 2 0,3 0-3 16,4-3 0 0,7 0 1-16,1-7 0 15,6-3 0-15,0-2 2 16,0-4-1-16,0-6-1 0,-3-4 9 15,0-8 6-15,-4-7-3 16,-3-10-2-16,-8-5 1 16,-6-4 0-16,-11 0-5 15,-7 1-2-15,-15 2-2 16,-9 7 1-16,-12 6-9 16,-3 9-1-16,4 6-25 15,10 4-9-15,11 6-32 16,10 3-11-16,8 0-57 15,13 7-25-15,8 6 39 16</inkml:trace>
  <inkml:trace contextRef="#ctx0" brushRef="#br0" timeOffset="18243.408">12901 8423 232 0,'-3'-25'88'0,"3"25"-69"0,-4-19 19 0,4 19 4 16,0-9-2-16,0 6 3 15,0-4-7-15,0 4-1 16,0 6-20-16,0 0 13 0,4 22 6 0,-1 1-12 16,1 30-4-1,-1-12-9-15,4 15-1 16,-3-8-7-16,3 11-1 0,0-11 0 16,3 5 2-16,-3-6-12 15,4-6-6-15,-4-13-27 16,4-9-10-16,-4-6-18 15,0-19-9-15,0 3-60 16</inkml:trace>
  <inkml:trace contextRef="#ctx0" brushRef="#br0" timeOffset="18782.44">13173 8388 244 0,'7'-3'93'0,"-7"3"-72"0,10-15 20 0,-6 15 7 16,-1-7-4-16,1 1 1 15,3-3-9-15,-3 2-5 16,-1 1-17-16,1 0 0 0,3 0 0 16,-4 3-5-16,8-1-3 15,-4 1-1-15,10 0-1 16,-2 0 2-16,6 3 1 15,-4 0-1-15,8 0 1 16,-4 0-2-16,7 6 0 16,-6 1-1-16,6 8 2 15,-7-2-1-15,-3 15 0 0,-1-6-1 16,-10 19 2 0,0-10 1-16,-10 3 3 0,3 1-5 15,-11-1-3-15,1-5 1 16,-8 5 2-1,4-6-2-15,-11 7 0 0,8-7-3 16,-5 0-1-16,5 1-1 16,6 5-2-16,1-9 3 15,10 0 0-15,0-3-4 16,7-3 1-16,0-10 4 16,7 1 4-16,-4-4 1 15,15-6 2-15,-4 0-4 16,18-6-2-16,14-4 0 15,0 1 1-15,-4 0-3 0,-3 9 0 16,-3 0-32-16,-8 6-13 16,-7 3-39-16,-7 1-14 15,4 2-68 1</inkml:trace>
  <inkml:trace contextRef="#ctx0" brushRef="#br0" timeOffset="19248.142">13857 8363 252 0,'-18'-6'96'0,"18"3"-75"0,4 3 12 0,-4 0 0 15,7 0-3-15,4 3 2 16,3 0-2-16,3 0-1 16,8-3-16-1,14-3 3-15,14 0 4 0,10-3-7 0,1 0 0 16,3-4-5-16,7 1-3 16,0-1 0-16,-3 4 1 15,-4 0-3-15,-11 0 0 16,-10-1-10-16,-7 4-3 15,-15 3-37-15,-6 0-16 16,-7 6-100 0</inkml:trace>
  <inkml:trace contextRef="#ctx0" brushRef="#br0" timeOffset="19535.2">14196 8320 296 0,'-7'0'112'0,"14"0"-87"0,3 6 26 15,-3-3 8-15,0 6-12 16,1 7 0-16,-1 9-18 16,0 19-6-16,-4 6-13 15,1 0-6-15,-4 7-1 0,-4-7-2 16,1-3-1-16,-1-3 1 0,1-3-1 15,3-4-9-15,3-5-2 16,1-10-25-16,3-7-9 16,3-2-21-16,1-7-7 15,7-3-75 1</inkml:trace>
  <inkml:trace contextRef="#ctx0" brushRef="#br0" timeOffset="19894.726">14513 8696 312 0,'-24'-19'115'0,"17"10"-89"0,-4-1 14 0,7 10 1 16,-3 6-19-16,-3 4-2 0,-1 5-6 16,1 7 1-16,3 4-8 15,3-1 2-15,4-3 2 0,7 3-4 16,7-10-2-16,7-2 0 15,8-4-1-15,6-2 0 16,0-7 2-16,-3-4 10 16,-4-2 5-16,-7-3-3 15,-7-4 2-15,-7 1-5 16,-14-4-1-16,-10 3-6 16,-15-2 0-16,-3 2-5 15,3 1-2-15,4 2-3 16,3 4 1-16,7 0-19 15,4 6-7-15,7 0-17 16,7 3-7-16,4 0-22 16,3 0-6-16,10 0-77 15</inkml:trace>
  <inkml:trace contextRef="#ctx0" brushRef="#br0" timeOffset="20135.523">14880 8235 328 0,'-3'-28'123'0,"6"15"-95"0,-6 1 22 0,3 8 4 15,-4 4-20-15,1 7-5 16,-1 8-4-16,4 10-1 16,0 4-13-16,0 15-2 0,4 6-2 0,3 9-3 15,0 7-1-15,3-6-3 16,1-4-1-16,-1-6-28 15,-2-9-10-15,-5-10-23 16,-3-9-6-16,-3-6-96 16</inkml:trace>
  <inkml:trace contextRef="#ctx0" brushRef="#br0" timeOffset="20567.584">14690 8420 264 0,'10'6'99'0,"8"4"-77"0,14 8-7 0,-15-8-7 16,8-1-8-16,7 1 0 16,10-1 0-16,7 0 2 15,8-6-1-15,3 4 2 0,-7-7 0 16,-7-7 12-16,-8-2 7 16,-6 3 4-16,-7 0 4 15,-7 2-3-15,-8 4 1 16,-6 4-7-16,-4 5-3 15,-7 13 1-15,-4 6 0 16,-3 3-8-16,0 4-2 16,3-4-5-16,4-6-1 15,4-3 1-15,6-3 0 16,4-6 4-16,4-7 5 0,3-6-3 16,0-9 2-1,0-4 2-15,0 0 1 16,-3 1 0-16,-1 3 4 15,-3-1-7-15,1 10 1 0,-1 6-8 16,0-2-3-16,0 5-4 16,0-3 1-16,3 0-12 15,1-2-5-15,3-1-30 16,0-3-14-16,0 0-25 16,-3-3-10-16,3-4-63 15</inkml:trace>
  <inkml:trace contextRef="#ctx0" brushRef="#br0" timeOffset="20809.435">15558 7956 488 0,'0'-6'181'0,"3"6"-141"0,1 9 9 0,3 0-5 15,0 13-17-15,3 16-1 16,1 12-13-16,-4 10-3 15,3 2-6-15,1 17-3 0,3 12 2 16,4-7-2-16,-1-5-1 16,1-4-30-16,0-15-15 15,-4-7-21-15,-4-19-10 16,1-5-46-16,0-7-22 16,-1-10-6-1</inkml:trace>
  <inkml:trace contextRef="#ctx0" brushRef="#br0" timeOffset="23106.662">23671 6172 220 0,'7'-41'85'0,"8"19"-66"0,9-13 21 0,-10 26 7 16,4-10 1-16,-4 7 6 15,0-1-5-15,-3 7-1 0,-4 3-26 16,0 6 7-16,-7 9 2 0,-7 7-8 16,-11 16 0-16,-10 6-12 15,-7 2-4-15,-1-2-4 16,1 0-3-16,7-7 1 16,7-2-1-16,3-10-3 15,11 0 0-15,7-7 2 16,11-5 0-16,3-4 1 15,7-3 0-15,0 0-7 16,0 0 0-16,4 1 7 16,3-1 7-16,0 3-3 15,4 3 0-15,3 1-4 16,8 2-3-16,-1 7 2 16,4 9 0-16,0 4-4 15,0 5 1-15,-7-2 6 0,-8 2 4 16,-6-8 3-16,-7-4 5 15,-11-6 1-15,-11-1 0 16,-6-2-5-16,-12-3-4 16,-6-4-3-16,-4-3 0 15,-6 1-2-15,-5-1-1 16,-10-3-13-16,-3 0-4 16,-4-3-20-16,11 0-6 15,6 0-13-15,11-3-3 16,8 0-21-16,13-7-7 15,8-2-54 1</inkml:trace>
  <inkml:trace contextRef="#ctx0" brushRef="#br0" timeOffset="23376.617">23805 6043 332 0,'-14'-3'126'0,"18"3"-98"0,-1 3 6 15,1 0-6-15,3-3-5 16,7 10 1-16,4-1-7 16,3 0 0-16,7 1-10 0,18-1-4 0,14-2-2 15,7-1 1-15,4 0 1 16,-4 4-15-16,-4 2-4 15,4 7-30-15,-3 6-12 16,-4-3-98 0</inkml:trace>
  <inkml:trace contextRef="#ctx0" brushRef="#br0" timeOffset="24039.761">24843 6457 304 0,'0'-16'112'16,"0"16"-87"-16,0-9 11 0,0 9 0 0,0-3-5 15,-7 0 2-15,0 3-7 16,-4 0-2-16,-3 3-13 15,-4 0 4-15,-7 16 5 0,-3 6-9 16,-3 12-1-16,2 10-4 16,8-3-1-16,11 7-3 15,10-14-2-15,10-9 1 16,8-3-1-16,6-9 2 16,1-10 1-16,0-9 3 15,-4-12 1-15,-3-14-1 0,-8 7 1 16,1 1-2-16,-4-14 0 15,0-12-1-15,-4 16 0 16,-3 6-2-16,0 6 1 16,0 12-4-16,0 14 0 15,-3 18-1-15,3 22 0 16,0 9 2-16,3 4 0 16,1 6 4-16,3 6 5 15,0 9 4-15,0-5 2 16,-7-11-2-16,-3-8 2 15,-4-10-2-15,-8-6 2 16,-6-13-8-16,-10 0-2 16,-8-9-3-16,-11-7-2 15,1-5 1-15,3-7 1 16,4-7-1-16,3-5-1 16,7-7-2-16,8-9 1 0,6 0-6 15,14-7-3-15,11-6 1 16,18 1 3-16,21-4-4 15,17 3 2-15,4 0-9 16,1 4-2-16,6-1-30 16,3 4-13-16,4-1-22 15,-7 13-9-15,-7-3-66 16</inkml:trace>
  <inkml:trace contextRef="#ctx0" brushRef="#br0" timeOffset="24968.207">25947 6128 252 0,'-4'-28'96'0,"8"12"-75"0,-1 3 30 0,1 7 9 15,-1-3-9-15,1 6 0 16</inkml:trace>
  <inkml:trace contextRef="#ctx0" brushRef="#br0" timeOffset="25178.573">25961 6062 650 0,'-7'22'44'0,"0"12"-10"15,-4 4-16-15,1 3-5 0,3 0-3 16,0-4-1-16,3-5-8 16,8-4 0-16,6 0 1 15,8-6 3-15,10-6 0 16,11-7 0-16,0 0-1 15,-1-2 0-15,-6-4-2 16,-4 0-2-16,-6-3-17 16,-5 0-9-16,-3 0-26 15,0 0-10-15,-3-3-29 16,3 0-10-16,-3 0-52 16</inkml:trace>
  <inkml:trace contextRef="#ctx0" brushRef="#br0" timeOffset="25477.543">26310 6090 392 0,'0'-16'145'0,"0"16"-112"0,4 0 10 0,-4 0-4 15,0 0-5-15,3 10 2 16,1 6-8-16,-4 12-3 15,0 13-14-15,-4 6-7 0,1 6 0 16,-1 3-3-16,1 20-1 16,-1-1 1-16,4-3-1 15,4-6-3-15,-1-7 0 0,1-12-12 16,3-9-2 0,-4-10-19-16,1-6-4 15,-1-6-23-15,1-4-8 0,-4-5-52 16,0-4-24-16,0-6 31 15</inkml:trace>
  <inkml:trace contextRef="#ctx0" brushRef="#br0" timeOffset="26318.964">26709 6037 228 0,'-4'-31'85'0,"4"31"-66"0,4-16 19 15,-1 10 3-15,1-1 1 16,3 4 4-16,0 3 1 16,0 6 3-16,0 10-27 15,0 12 9-15,-3 13 3 0,-1 12-4 16,-3 1-1-16,0 8-8 15,0-2-3-15,0 3-7 0,0-1 0 16,0-2-3-16,0-4 0 16,0-5-5-16,0-8-1 15,0-8-1-15,0-7 1 16,0-9-2-16,0 0 2 16,0 0-2-16,4-10 2 15,-1 0-2-15,1-2 2 16,3-4-2-16,-4-3 2 15,4 0-4-15,4-3-2 16,3 0 2-16,4-1 0 16,10 1 3-16,7-3 1 15,4 0-4-15,3 3 1 16,1-4 0-16,-4 1 2 16,-8 0-1-16,-2-4 2 15,-8 1 2-15,-7-4 2 0,-11-8-3 16,-10-8-3-16,-14-5 0 15,-14 2-1-15,-8 4-3 16,-2 3 2-16,-1 3-1 16,3 3 0-16,8 1-11 15,7 8-5-15,3 1-23 16,8 9-11-16,10 0-22 16,7 0-6-16,21 0-105 15</inkml:trace>
  <inkml:trace contextRef="#ctx0" brushRef="#br0" timeOffset="28436.749">27781 6181 284 0,'-24'0'107'0,"20"-9"-83"0,-3 2 17 0,7 1 2 16,0-6-10-16,0-4-2 16,4-3-4-16,3-3 0 15,3-3-15-15,8 3 2 0,6 0 0 16,8 0-1-16,11 3 2 16,2 4-4-16,1 5 1 15,-3 4-1-15,-5 6 1 16,-6 9 2-16,-7 1 4 0,-7 6-4 15,-8 2 2 1,-10 4-7-16,-3 0-1 16,-8 3-4-16,-3 0-1 15,0-3-1-15,0 0-2 16,3-3 1-16,0-6 1 0,4 6-3 16,0-4 0-16,4-2-1 15,6 6-2-15,4-1 3 16,4 1 0-16,7 0 1 15,-1 3 2-15,4-3-1 16,1 9 2-16,-1-3-4 16,-4 0-2-16,-2 3 2 15,-5 1 2-15,-3-1 2 16,-3-3 1-16,-4-3-2 16,-4-7-2-16,1-2 3 0,-8-4 0 15,0 4-1-15,-10-7 1 16,4-3-4-16,-22-3 0 15,-14 0-6-15,14 0-3 16,7 0-10-16,1 0-5 16,-5 10-17-16,15-1-6 15,14 4-17-15,14-4-6 16,18-6-77 0,7-3-53-16,-4 0 85 15</inkml:trace>
  <inkml:trace contextRef="#ctx0" brushRef="#br0" timeOffset="29067.029">28571 6573 308 0,'0'0'115'0,"4"-6"-89"0,0 3 23 0,-1-4 6 16,-3-2-5-16,0 0 3 15,-3-4-6-15,-5 0-2 0,1 1-24 16,-3-4 1-16,-1 1 1 16,4 5-8-16,-3-2-3 15,-1-13-7-15,4-1-4 0,3 1 0 16,8-3 1-16,7 6-3 16,3 0 0-16,7 0-1 15,4 3 0-15,-1 1 2 16,1 2 0-16,0 0 0 15,-1 13 0-15,1-3-3 16,0 12 2-16,-4-3-4 16,4 4 1-16,-1-4-36 15,1 9-15-15,0-2-21 16,-4-1-6-16,4 0-19 16,-4-2-9-16,-4-1-20 15</inkml:trace>
  <inkml:trace contextRef="#ctx0" brushRef="#br0" timeOffset="30822.278">26201 8175 280 0,'3'-56'107'0,"1"28"-83"0,3-13 19 0,-4 22 3 15,5 0 2-15,-1 0 3 16,0 10-5-16,0 0-2 16,0 9-24-16,-4 15 6 0,-3 17 2 15,-3 21-9-15,-1 10-1 16,-3 2-8-16,0 20-4 15,-3 6-1-15,2 0-1 16,8-13-5-16,4-5 1 16,7-8-20-16,3-14-9 15,0-17-16-15,3-15-5 16,5-16-17-16,-1-12-6 16,0-4-24-16,0-12-11 0,0-19-13 15</inkml:trace>
  <inkml:trace contextRef="#ctx0" brushRef="#br0" timeOffset="31242.744">26494 7843 320 0,'3'-3'121'0,"4"3"-95"0,11-6 18 16,-8 2 0-16,8-2-4 15,7-3 3-15,3-4-7 0,7-3 1 16,4-2-21-16,7 2 4 0,10 13 1 15,11 3-5-15,0 12 1 16,-3 10-6 0,-11 13 1-16,-11 15-1 0,-10 19 3 15,-11-3-5-15,-14 6-1 16,-17-9-2-16,-15-7 1 16,-14 1-4-16,-7 2-2 15,0-2 0-15,0-4-1 16,8 0 2-16,2-3 1 15,8-6-6-15,11-6 0 16,9-7 3-16,12-9 2 16,14 0 0-16,17-13-2 15,18-5 1-15,-7-8 1 16,-7 1-1-16,10-6 2 16,7 0-4-16,-6-1 0 15,-4 1-28-15,-4 6-10 16,0-4-32-16,4 7-12 0,0-3-31 15,7-3-13-15,-7 0-25 16</inkml:trace>
  <inkml:trace contextRef="#ctx0" brushRef="#br0" timeOffset="31873.597">27781 7896 160 0,'-14'-9'63'0,"14"9"-49"0,0-10 3 16,0 10-1-16,0-9-4 15,0 6 3-15,0-3 12 16,-3-4 7-16,-1 4-18 16,1-3 11-16,-4 2 4 0,-1 1 6 15,1 3 2-15,4 3-10 16,-1 0-3-16,4 3-2 15,4 0 2-15,3 0 1 16,11-3 3-16,17-3-5 0,21-3-1 16,15-7-4-16,6 1-3 15,8 2-5-15,3 4-2 16,-3 3-6-16,-7 3-1 16,-11 3-1-16,-14 3-2 15,-8 1-8-15,-9-1-3 16,-8 0-25-16,-7 0-11 15,-10 1-27-15,-8 2-9 16,-6-3-83 0</inkml:trace>
  <inkml:trace contextRef="#ctx0" brushRef="#br0" timeOffset="32128.207">28102 7837 288 0,'-10'-10'110'0,"13"13"-86"0,1 4 24 16,-1-1 7-16,4 0-9 15,0 13-2-15,-3 15-10 16,-4 14-4-16,0 11-16 16,0 7-7-16,-4-3 0 0,4 2-2 15,0 4 2-15,-3 0-6 16,-1-3-3-16,4-3-28 15,0-13-10-15,7-9-29 16,0-10-9-16,4-12-79 16</inkml:trace>
  <inkml:trace contextRef="#ctx0" brushRef="#br0" timeOffset="32503.303">28367 8304 316 0,'-14'3'121'0,"3"0"-95"0,-6 7 7 0,9-4-5 15,-2 3-7-15,-4 7-1 16,0 3-4-16,3 9 0 0,4 0-9 16,7 0 2-16,7-3 2 0,11-3-2 15,10-3 2-15,11-6-6 16,0-7-1-16,-1-6 7 15,-2-9 2-15,-5-7 7 16,-6 3 2-16,-7-5 0 16,-8-4-2-16,-10 0-4 15,-10-3-2-15,-8-1-8 16,-7 1-4-16,-6 3-4 16,-1 4 1-16,4 5-1 15,7 7 0-15,3 3-18 16,4 6-7-16,7 3-26 15,3 4-11-15,4-1-30 16,11 0-13-16,6 1-38 16</inkml:trace>
  <inkml:trace contextRef="#ctx0" brushRef="#br0" timeOffset="32733.866">28773 7990 280 0,'10'-47'104'0,"-6"32"-81"0,-4 5 23 0,0 7 5 16,-4 3-12-16,1 3-2 16,-1 10-10-16,-3 9-3 15,4 15-13-15,3 10-2 0,3 7 1 16,4 2-4-16,4-3-1 16,-1 1-2-16,4-1-3 0,0-3-30 15,-3-3-13-15,0-12-20 16,-4-20-121-1</inkml:trace>
  <inkml:trace contextRef="#ctx0" brushRef="#br0" timeOffset="33165.461">28635 8128 280 0,'14'19'104'0,"0"-3"-81"0,11 3-6 15,-11-10-7-15,11 3-9 16,10-2 2-16,7 2-2 0,4-2-1 16,4-4 1-16,-5-3-1 0,-2 4 2 15,-4-7-1-15,-8 0-1 16,-2-7 20-16,-8 7 9 16,-7 0 5-16,-4 0 2 15,-6 7 9 1,-4-4-11-16,-4 6-3 15,-3 7-12-15,0-1-1 16,0 1-9-16,0 0-1 16,4-1-6-16,3-2-2 15,3-4 4-15,4-2 2 16,4-7 0-16,3-3-1 16,0-4 1-16,-3 1 1 15,-1 3 8-15,-3 3 2 16,-3 3-6-16,-1 3-2 0,1 4-7 15,-1-1-2-15,1 0-2 16,3 1 0-16,0-4-31 16,4-3-13-16,-1 4-37 15,-3-7-14 1</inkml:trace>
  <inkml:trace contextRef="#ctx0" brushRef="#br0" timeOffset="33404.504">29517 7724 516 0,'7'9'192'0,"-7"-9"-149"0,14 28 5 0,-10-21-6 16,6 15-24-16,-3-7-2 15,0 39-8-15,0 30-3 16,0 1-2-16,-3-4-3 0,-4 13 3 15,0 1-18-15,0-8-4 16,0-11-42-16,3-14-15 16,-3-15-36-16,0-25-120 31</inkml:trace>
  <inkml:trace contextRef="#ctx0" brushRef="#br0" timeOffset="38133.018">12905 10866 272 0,'3'-29'104'0,"1"10"-81"0,-1-2 14 0,1 8 1 15,-1 0-2-15,1 4 2 16,-1 6-3-16,1 6-1 16,3 16-19-16,-4 28 4 0,4 28 2 15,1 4-9-15,-1 27-2 16,3 20-6-16,1-10-3 16,-4-7 2-16,0 4 0 15,-4-3-4-15,4-19 1 0,-3-10 0 16,0-18 2-16,-1-13-36 15,1-12-17-15,-8-19-84 16,4-19-32 0</inkml:trace>
  <inkml:trace contextRef="#ctx0" brushRef="#br0" timeOffset="38477.581">12912 10565 292 0,'10'-48'110'0,"-3"17"-86"0,11-16 11 0,-15 38-1 16,19-10-13-16,16 0 1 16,8 10-7-16,11 18 1 15,-1 22-9-15,1 16 5 0,-8 7 1 16,-3-1 2-16,-4 7 1 15,-6-7 7-15,-15-12 3 16,-4-10-3-16,-13 16-2 16,-8 10-9-16,-10-1-5 15,-10-6-2-15,-12-6-1 16,-6-6-9-16,7-13-4 16,6-6-11-16,-9-1-5 15,6 4-24-15,4 0-9 16,3-6-24-16,4 9-11 15,3-3-45-15</inkml:trace>
  <inkml:trace contextRef="#ctx0" brushRef="#br0" timeOffset="38797.482">13444 11856 392 0,'-3'-22'145'0,"3"22"-112"0,-7-34 3 0,7 28-4 16,-4-10-12-16,1 0-2 15,-4-3-13-15,0 1-5 16,0-7 0-16,0 6-1 0,7-6 1 15,0 6-3-15,7-3 2 16,0 3-4-16,14 0-1 16,14-6-33-16,11 6-13 15,3 4-18-15,1 5-7 16,-1 4-60 0</inkml:trace>
  <inkml:trace contextRef="#ctx0" brushRef="#br0" timeOffset="39108.902">13889 11483 304 0,'-11'-19'115'0,"4"19"-89"0,-3 7-1 16,3-4-7-16,-4 16-7 15,-3 12 3-15,-4 3-3 16,1 4 1-16,6 0-7 16,8-4-3-16,10 1 1 0,7-13 13 15,7-4 7-15,4-8 4 16,6-10 3-16,5-10-7 15,2 1-2-15,-2-7-6 16,-5-2 1-16,-9-4 0 16,-12 0 2-16,-10-7-6 0,-10 11-2 15,-8-4-5-15,-7 6-4 16,1 3-7-16,-1 4-4 16,0 3-21-16,8 3-10 15,2 3-18-15,8 3-8 16,7 3-15-16,7 0-6 15,8 1-43 1</inkml:trace>
  <inkml:trace contextRef="#ctx0" brushRef="#br0" timeOffset="39619.996">14305 10847 236 0,'-14'-60'88'0,"11"35"-69"0,-5-16 26 15,8 29 8-15,0-4-1 16,0 10 4-16,0 0-18 16,4 9-6-16,0 6-18 15,3 19 0-15,0 13 2 0,-4 22 1 16,1 12-1-16,-4 3-4 15,0 1-2-15,0 9 0 16,3-4 4-16,1-9-8 0,-1-12-1 16,1-3-1-1,3-13 0-15,3-10 0 0,1-2 0 16,0-4-2 0,3-2-2-16,3-8 1 15,8 5-1-15,3-11-3 0,4-5 0 16,0-7 4-16,-4-6 1 15,0-10 6-15,-7-9 3 16,-10-12-4-16,-11-13-2 16,-11-4-2-16,-10 4 0 15,-11 7-2-15,-3 5 2 16,0 4-7-16,0 12-1 16,3 10-12-16,4 2-3 15,6 4-17-15,12 13-4 16,10-1-20-16,7 7-9 15,11-7-44-15,17 0-19 16,11 1 12-16</inkml:trace>
  <inkml:trace contextRef="#ctx0" brushRef="#br0" timeOffset="40027.97">14908 11590 292 0,'-3'-19'110'0,"3"10"-86"0,3-1 20 0,-3 10 5 16,0 0-9-16,0 3-1 15,0 4-9-15,-3 2-2 16,-1 0-15-16,4-2-1 0,0-4 1 16,4 6-3-16,-1-9 0 15,1 0-4-15,3-3 1 16,0-3 2-16,-3 0 2 16,-1 2 1-16,-3 4 2 15,0 0-5-15,4 4-1 16,-4-1-4-16,3 0-3 15,1-3-25-15,-1 0-11 0,1 0-29 16,3 0-12-16,0 0-58 16,7-6-25-16,-3-1 33 15</inkml:trace>
  <inkml:trace contextRef="#ctx0" brushRef="#br0" timeOffset="41000.154">15759 11333 232 0,'7'-35'88'0,"-7"20"-69"0,0-4 22 0,0 6 3 0,-4 4-2 15,-3 6 1-15,-4 3-8 16,-6 3-4-16,-4 12-17 16,0 14 4-16,-1 18 3 0,5 9-7 15,6 1-3-15,11-10-9 16,11 3-1-16,6-9-1 16,5-10 0-16,2-9-3 15,4-10 2-15,1-8 1 16,-5-11 0-16,-2-12 2 15,-5-9 1-15,-6-6-1 16,-4-10 1-16,-7 3-2 16,-4 3-1-16,-3 4 3 15,-3 3 0-15,-4 12-1 16,-1 0-2-16,1 16-2 0,4 6 1 16,3 16-4-16,7 0 1 15,10 9 2-15,4-6 1 16,11-3 1-16,10-10 0 15,11-9 8-15,7-9 7 16,0-10 2-16,-4-6 1 16,-3-10-7-16,-3-2-2 15,-5-10-7-15,-2-16-2 16,-5-19 2-16,-6-5 1 16,-4-1-1-16,-10-19-2 15,-4-9 3-15,-7 9 2 16,-7 13-7-16,-4 22 0 15,-3 19 6-15,-7 22 5 16,-7 18 0-16,0 48 0 0,-1 27-3 16,5 29-1-16,-1 53 1 15,7 41 3-15,4 26-2 16,7 36 1-16,7-30-5 16,7-20-2-16,7-15 0 15,4-35-1-15,-4-34 0 16,0-31 0-16,0-35-7 15,0-32-3-15,-3-27 1 16,0-16 3-16,-8-16-2 16,1-22 3-16,-4-19 3 15,0 4 3-15,-4 9 0 16,4 12-1-16,0 7-2 0,4 12 1 16,3 7-1-1,7 5-2-15,7 1 3 16,7 3 0-16,11-3 1 0,10-4 0 15,4-5-51-15,0 5-23 16,-3 1-123 0</inkml:trace>
  <inkml:trace contextRef="#ctx0" brushRef="#br0" timeOffset="41749.473">16817 10586 280 0,'-14'-28'104'0,"17"19"-81"0,8-1 20 16,-4 4 3-16,7 6 0 15,7 6 2-15,4 13-2 16,3 9-1-16,0 10-25 0,-3 22 2 0,-7 34-1 16,-4 6-9-16,-4 10-4 15,-3 15-3-15,1-6-1 16,-1-18 0-16,0-17 0 15,7-18 0-15,3-9 2 16,5-17-3-16,6-11-2 16,0-14 0-16,4-12 1 15,3-6-1-15,4-12 2 16,3-20-2-16,1-18-1 16,-5-4-2-16,-6 1 1 15,-14-4 3-15,-15 7 1 16,-13-3-4-16,-19 2 1 15,-6 4 0-15,-7 3 2 16,-11 10-1-16,-4 11-1 16,5 14 1-16,6 9-1 0,7 9-3 15,14 3 2-15,11 1-1 16,14-1-2-16,14-6 0 16,14-9 3-16,4-6 2 15,3-10 2-15,8-13-1 16,3-2-2-16,3-4 7 15,0-6 3-15,-6-10-5 16,-12-15-1-16,-13-9-2 16,-18-1-2-16,-14-3 1 15,-14 7-1-15,-11-10 0 16,-10 10 0-16,-11 18 0 16,-4 23 0-16,4 21-3 0,7 19 0 15,14 10-7 1,18 9-4-16,18 0-28 0,17 12-10 15,18 7-13-15,3 12-2 16,11 7-107 0</inkml:trace>
  <inkml:trace contextRef="#ctx0" brushRef="#br0" timeOffset="42036.087">17780 10188 400 0,'-21'-53'151'0,"21"44"-118"0,-4 5 25 16,4 4 1-16,0 10-29 16,0 15-8-16,0 9-8 15,-3 35 0-15,-1 22-7 16,-3 16 2-16,4 21 2 0,-1 17-6 15,1-10-1-15,3 9-13 16,3-6-4-16,8-22-47 16,3-22-20-16,0-22-54 15,11-28-23-15,-1-25 15 16</inkml:trace>
  <inkml:trace contextRef="#ctx0" brushRef="#br0" timeOffset="42367.801">17988 11279 416 0,'-28'29'154'0,"17"-4"-120"0,1 19 1 0,6-22-7 16,4 6-16-16,7 3-2 16,4-6 3-16,10 0 4 15,4-12-9-15,6-13 4 0,1-13 4 16,4-21-2-16,-1-7 0 15,-3-6-4-15,-4 0-1 16,-7 3 3-16,-3 0 5 16,-8 16 4-16,-6 9 2 0,-4 10-10 15,-4 12-5-15,1 13-8 16,3 9 0-16,7 9-2 16,3 10-2-16,8 3-2 15,3-3-1-15,4-6-32 16,3-10-13-16,0 0-51 15,0-15-22-15,-6-10-62 16</inkml:trace>
  <inkml:trace contextRef="#ctx0" brushRef="#br0" timeOffset="42697.024">18651 11195 400 0,'-17'25'148'0,"20"-13"-115"0,4 4 11 0,0-13-5 16,7-3-22-16,4 0-5 16,7 0-3-16,3-9 1 15,0-1-5-15,-3-2 4 0,-11-7 1 16,-10 0-1-16,-11 4 0 16,-8 2-1-16,-6 7 2 15,4 12-5-15,-5 10-1 16,1 12 2-16,4 6 3 15,6 10-4-15,11 3-1 16,7-3-2-16,7 0-2 16,14-13-2-16,11-12 1 0,14-9-10 15,0-10-5-15,0-7-45 16,-7 7-20-16,-4-3-33 16,-3 0-12-1,-7 3-16-15</inkml:trace>
  <inkml:trace contextRef="#ctx0" brushRef="#br0" timeOffset="43414.971">12372 12160 304 0,'11'4'115'0,"3"-1"-89"0,10-3-1 16,-10 0-5-16,15 0-10 15,9 0 2-15,15 3-3 16,11 3 2-16,10 4-6 15,11-4 6-15,20 3 2 0,15 1 0 0,14-1 0 16,32 0 4-16,7-5 1 16,32-1-1-16,21-3 2 15,13-3-1-15,30-4 0 16,6 1 2-16,25 0 2 16,14-4-10-16,3 1-2 15,1-4-6-15,24 4-1 16,0-4-1-16,-14 1 1 15,4-1-2-15,-4 4 2 16,-32 0-4-16,-3 2-2 16,-36 4-9-16,-13 3-3 0,-22-3-54 15,-39 0-24-15,-17-3-91 16</inkml:trace>
  <inkml:trace contextRef="#ctx0" brushRef="#br0" timeOffset="44301.321">24525 10245 264 0,'14'-79'101'0,"4"32"-78"0,10-19 24 0,-14 38 7 15,4 0-10-15,-1 6-2 16,5 6-1-16,-1 16-1 0,0 22-22 16,-3 22 5-16,-4 16 1 0,-4 28-8 15,-3 34-2 1,-3 16-4-16,-4 31-1 0,0-6-5 15,3 16-3-15,1-10-5 16,-1-21-2-16,5-32-8 16,-1-19-2-16,0-22-20 15,0-25-7-15,-4-22-39 16,4-18-15-16,-10-29-59 16</inkml:trace>
  <inkml:trace contextRef="#ctx0" brushRef="#br0" timeOffset="44660.832">24765 9709 356 0,'35'-29'134'0,"-3"10"-104"0,14-9 1 0,-11 3-7 15,32-3-10-15,14 0 0 16,11 3 5-16,14 15 2 15,7 26-10-15,-7 22 0 0,-15 12 2 16,-17 19 6-16,-14 15 3 16,-17 4 4-16,-15-9 1 15,-17-7-6-15,-15-10 0 16,-24 1-10-16,-25-10-4 16,-14 10-4-16,-7-10 0 0,17-15-4 15,-56 22 0-15,8-13 1 16,13-10 0-16,7-2-9 15,11-4-2-15,18-9-18 16,13 6-7-16,19-6-16 16,13 0-6-16,11 0-19 15,18-3-9-15,21 3-68 16</inkml:trace>
  <inkml:trace contextRef="#ctx0" brushRef="#br0" timeOffset="46991.583">26303 11242 388 0,'-7'-28'145'0,"0"6"-112"0,-7-10 10 0,7 13-2 0,-7-15-12 15,-4-1-2-15,-7-8-11 16,1-4-5-16,-1 0-6 16,7 3-2-16,8 0 3 0,10 9-1 15,14-2 2-15,11-1-4 16,13-6-2-16,15 6-3 16,21 4-1-1,8 9-1-15,-8 15 3 0,-7 7-44 16,-7 6-17-16,-4 13-24 15,-7 0-10-15,1 3-55 16</inkml:trace>
  <inkml:trace contextRef="#ctx0" brushRef="#br0" timeOffset="47382.483">27079 10756 264 0,'7'-6'99'0,"-10"2"-77"0,-4 1 18 0,0 3 2 16,-7 0-7-16,-8 3 0 16,-6 7-3-16,-7 5 2 15,0 14-18-15,3 8 0 0,0 10-2 16,7 7-3-16,8-1-1 16,10 3-4-16,10-5 1 15,15 2-4-15,21-12-2 16,21-10 2-16,3-12 2 15,1-4 0-15,-1-15 2 16,1-9 7-16,-8-10 3 0,-10-6 5 16,-18-3 1-1,-17-16-1-15,-15-16 1 16,-13 1-11-16,-15-1-4 0,-10 10-5 16,-4 3-3-16,0 16-2 15,7 6 1-15,11 9-17 16,10 7-5-16,8 5-22 15,6 8-7-15,15 2-25 16,6 3-9-16,8 4-86 16</inkml:trace>
  <inkml:trace contextRef="#ctx0" brushRef="#br0" timeOffset="47799.444">27728 10260 364 0,'14'-78'134'0,"-6"28"-104"0,-5-25 18 0,1 53 3 15,-4 0-16-15,-4 9 0 16,-3 13-14-16,-4 22-3 16,-3 19-10-16,-3 12-1 0,-8 29 0 15,-3 21-1-15,-4 7-1 16,4 3-3-16,10 9-2 15,11-6 1-15,14-16 1 16,14-18-1-16,15-7-1 0,2-15 1 16,8-13-1-16,11-16 0 15,3-12 2-15,0-13-1 16,-4-12-1-16,-10-10 3 16,-11-12 0-16,-14-19 5 15,-17-3 5-15,-22-3-5 16,-21 2 0-16,-10 7-4 15,-4 4-1-15,0 11-3 16,4 11-3-16,10 2-14 16,11 7-4-16,14 5-35 15,14 4-17-15,10 4-45 16,26 2-20-16,13 3-9 16</inkml:trace>
  <inkml:trace contextRef="#ctx0" brushRef="#br0" timeOffset="48913.906">28748 10818 208 0,'3'-9'77'0,"1"3"-60"0,-1 0 13 16,1 2 1-16,-4 4-1 16,4-6 2-16,-4 6-6 15,3-3-4-15,-3 3-12 16,0 0 2-16,0-3 2 0,0 0-5 16,0 0-1-16,-3-1-6 0,3 1-2 15,0 0 0-15,0 3 0 16,0-3 0-16,0 3 0 15,0 0 11-15,0 0 7 16,-4 0 2-16,-3 0 0 16,0 3-2-16,-7 0-1 15,-4 4-7-15,0 5-4 16,-3 10-3-16,4 13 0 16,3 8-2-16,7 1 2 15,7-3-4-15,10-6 0 16,4-7 1-16,4-6 2 15,7-7-1-15,3-8-1 16,0-14 1-16,0-14 1 16,-3-14-1-16,-7-9 2 15,-11 7-2-15,-11-4 2 16,-7 0-2-16,-6 0 2 16,-1 7-4-16,1 9-2 0,2 9-1 15,1 10 0-15,4 12 0 16,6 7 3-1,8 5-2-15,10 11-1 0,18 2 5 16,13 7 1-16,12-10 6 16,-1-6 5-16,1-10 4 15,-1-12 4-15,4-15-9 16,4-11-4-16,3-5-3 16,-4-10 1-16,-3-12-3 15,-7-16 0-15,-7-12-3 16,-7-7-1-16,-7-19 1 0,-8-21 0 15,-10 5 0-15,-7 10 2 16,-7 19 1-16,-3 25 1 16,-11 22 2-16,-11 25 3 15,-10 22 0-15,-11 32 0 16,-7 46-3-16,-3 38-1 16,-4 47-3-16,-4 54-2 15,8 2 3-15,13 16 2 16,19-31-7-16,20-28 0 15,11-26-7-15,7-28-1 16,0-31-4-16,1-34-1 16,-1-29-10-16,0-22-4 15,-7-18-4-15,-7-20 0 16,-7-21 13-16,-4-19 7 16,-3-10 6-16,0 7 5 0,7 0 12 15,3 12 6-15,4 13-6 16,11 9-1-16,7 7-3 15,6 2-1-15,12 10-6 16,9 1 1-16,8 2-11 16,0 0-5-16,0-3-61 15,0 3-26-15,0 0-46 16</inkml:trace>
  <inkml:trace contextRef="#ctx0" brushRef="#br0" timeOffset="49527.28">30113 10082 384 0,'-10'-51'145'0,"10"51"-112"0,3-31 23 0,-3 25 3 16,0 6-22-16,0 0-6 15,-7 22-18-15,3-3-6 16,-13 31-5-16,3-3 1 0,-14 56 0 15,-8 29 1-15,12 0 0 16,9-7-5-16,12-12 1 16,6-22-2-16,12-13 0 15,2-21 2-15,4-17 2 0,4-11-3 16,3-14 0-16,4-8-1 16,3-14-2-16,4-8 3 15,-4-14 0-15,-3-5-2 16,-14 3 0-16,-4 6 2 15,-14-10 0-15,-7-15 1 16,-7 12 0-16,3 7 0 16,-10-16 2-16,-11 0-3 15,4 9 0-15,0 13-1 16,7 9 0-16,6 7-3 16,8 15 1-16,7 4 2 15,11-1 3-15,7 1 0 16,13-1-1-16,8-6 1 15,-4-3 1-15,-6 0-1 0,13-19 2 16,-7 10 4-16,1-29 4 16,-8 13-4-16,-11-22-2 15,1 10 0-15,-25-29 1 16,4 9-5-16,-33-37-1 16,8 19 0-16,-28-19 2 15,13 19-6-15,-31-1-1 16,11 17-3-16,-1 21 2 15,-3 19-9-15,25 16-6 16,24 13-28-16,22 12-13 16,-1-7-67-16,25 39-28 15,-3-17 21 1</inkml:trace>
  <inkml:trace contextRef="#ctx0" brushRef="#br0" timeOffset="49829.735">30674 9746 368 0,'-21'-28'140'0,"21"28"-109"0,-4-9 5 0,4 9-5 16,0 3-14-16,0 0-2 15,0 22-4-15,0-6 0 16,-3 47-6-16,-1-7-1 0,1 41 0 16,-1-21-2-1,1 46-2-15,-1 23-21 0,1-14-11 16,3-18-11-16,-4-18-3 16,1-20 0-16,-1-22 2 15</inkml:trace>
  <inkml:trace contextRef="#ctx0" brushRef="#br0" timeOffset="50398.293">30850 10633 348 0,'-7'-9'132'0,"7"9"-103"0,-3-6 12 15,3 6-3-15,-4 0-12 16,-6 9-3-16,3 1-11 16,0-1-5-16,0 13-4 15,3-3 6-15,15 6 4 0,10 9 2 16,7-5 1-16,4-7-2 16,-8-10-1-16,-2-3-3 15,6-12-1-15,-7 0-5 16,4-9-3-16,-8-1 0 15,1-9-1-15,-4 3-18 0,-3-9-5 16,-1 3-16-16,-3 0-5 16,0 3-5-16,-3 6 0 15,-1 4 14-15,-3 9 8 16,0 0 11-16,0 12 8 16,0 7 9-16,4-4 7 15,-1-2 7-15,19-1 3 16,-5 0 2-16,26-5 2 15,-8-1 3-15,11-10 4 16,-7 1-2-16,-4-10 1 16,-7 1 1-16,-14-4 2 15,0 3-3-15,-28 7-3 16,7 6-16-16,-18 15-5 16,-6 10-1-16,10 6 2 0,21 4-4 15,17-7-1-15,-3-6 0 16,29 15 0-16,-5-9-5 15,33-6-1-15,-15-3-48 16,11-7-21-16,8 1-75 16,-19 2-29-16,-17-2 45 15</inkml:trace>
  <inkml:trace contextRef="#ctx0" brushRef="#br0" timeOffset="51044.11">23795 11762 332 0,'92'7'123'0,"-39"-14"-95"0,59 4 0 0,-48 3-4 16,17 3-7-16,39-3-1 16,14 10-2-16,35-7-1 15,18 3-7-15,39-6 5 0,18 0 2 16,-75 0-2-16,173-6-1 16,21-7 2-16,18-6 3 15,18 1-2-15,21-1 0 16,21-3-3-16,10 0-1 15,-3 3-8-15,-7 3 0 16,-21 7-3-16,-21 6 0 16,-39 3-31-16,-25 3-13 15,-35 6-19-15,-32 1-5 16,-28-1-85 0</inkml:trace>
  <inkml:trace contextRef="#ctx0" brushRef="#br0" timeOffset="53341.005">16595 13079 272 0,'-4'-9'101'0,"8"6"-78"0,3-4 20 16,0 1 5-16,0 6-11 15,3 0 1-15,-3 10-4 16,1-4 1-16,-8 22-19 0,-4 10 2 0,-7 18 0 16,-6 13-2-1,-4 0 1-15,-1 0-5 0,1-9 0 16,7-7-9-16,7-3-2 15,11-6-1-15,10-10 2 16,10-12-1-16,12-3 2 16,3-13 0-16,3-6 1 15,7-6-5-15,1 6 1 16,-8-3 0-16,-7-3 2 16,-10 6-23-16,-7 0-11 15,-8 0-34-15,-3 0-16 16,4 0-93-1</inkml:trace>
  <inkml:trace contextRef="#ctx0" brushRef="#br0" timeOffset="53510.101">17120 13111 332 0,'-3'-35'123'0,"6"13"-95"0,1-6 22 16,-1 15 6-16,1-2-8 16,-1-1-1-16</inkml:trace>
  <inkml:trace contextRef="#ctx0" brushRef="#br0" timeOffset="53658.526">17141 12988 729 0,'0'28'28'0,"0"20"-4"0,-3 27-14 0,-1 22-4 16,-6 10-4-16,-1 21 1 15,4 4-2-15,7-13 2 16,4-19-4-16,6-15 0 15,4-13-26-15,1-15-9 16,-5-10-31-16,1-13-10 16,-4-6-85-1,-7-6-59-15,-14-6 94 16</inkml:trace>
  <inkml:trace contextRef="#ctx0" brushRef="#br0" timeOffset="53986.2">16168 14565 340 0,'-14'4'129'0,"14"-4"-100"0,3 0-9 16,11-4 42-1,8-2-16-15,6 0-1 16,25 0-6-16,24-1-22 16,19-2 3-16,20 0 3 0,29-4-8 15,-1 0-3-15,15 1-7 16,0-1-2-16,-25 1-1 16,-18 2 1-16,-17 4-15 15,-25 3-7-15,-32 6-83 16,-20 3-11-16,-12-2-9 15,-24 5-31 1</inkml:trace>
  <inkml:trace contextRef="#ctx0" brushRef="#br0" timeOffset="54330.174">16609 14703 388 0,'0'-56'145'0,"7"47"-112"0,3-1 5 15,-3 10-2-15,1 6-7 16,-1 19 5-16,0 26-7 15,-4 14-4-15,1 4-13 16,-1 10 2-16,1-10 2 0,-1-13-10 16,1 26-1-16,-1-16-3 15,8 6 0-15,-4-16-31 16,7-2-14-16,-3-11-21 16,3-8-10-16,-4-7-18 15,4-12-6-15,1-4-32 16</inkml:trace>
  <inkml:trace contextRef="#ctx0" brushRef="#br0" timeOffset="54839.312">16937 14813 280 0,'-4'-12'104'0,"4"5"-81"0,4-5 16 0,-1 5 3 16,1 1-8-16,-1 0 1 16,5 3-7-16,2 0 0 0,8 0-16 15,3-1 4-15,7-2 2 0,4 0-4 16,3 0 2-16,0 6-3 16,4 0 0-16,4 9-5 15,2 13 0-15,1 12 10 16,0 7 8-16,-7 3-7 15,-11 0-1-15,-7 0-4 16,-10 0-1-16,-15 9-1 16,-6-12 0-16,-1 0-6 15,-13 12-2-15,2-12-2 16,-6 6-2-16,-7 3 1 16,14-16-1-16,3-5-3 15,7-1 2-15,1-6 3 16,10-3 1-16,0-7 1 0,28-2 0 15,-7-1 2-15,32-9 3 16,21-3-2-16,0-3 1 16,-7 2-7-16,-3-2-1 15,-4 6 2-15,-4-3 1 16,-6-3-17-16,-4-4-7 16,-4 7-21-16,-14-3-9 15,-3 0-30-15,-4-1-13 16,-3-5-100-1</inkml:trace>
  <inkml:trace contextRef="#ctx0" brushRef="#br0" timeOffset="56776.842">16013 12813 192 0,'7'-47'74'0,"0"34"-58"0,0-3 14 15,0 7 1-15,0 0-3 16,-4-1 1-16,-3 4 3 15,0 3 5-15,-3 3-20 16,-8 9 4-16,-3 19 2 0,-7 29 1 0,-4 24 3 16,-3 29-4-16,-4 44-2 15,11-41-7-15,-11 169-4 16,4 19-5-16,11 22-4 16,6-104-3-16,15 35 1 15,-4-66 1-15,28 32 2 16,-7-60-1-16,46 0-1 15,-14-38 1-15,28-25-1 16,-18-18-18-16,33-23-5 16,-19-15-62-16,1-22-26 15,-15-7-34 1</inkml:trace>
  <inkml:trace contextRef="#ctx0" brushRef="#br0" timeOffset="57272.829">18090 12784 280 0,'11'-28'107'0,"3"28"-83"0,11 0 21 0,-11 0 7 15,11 10-6-15,21 27 0 16,17 23-17-16,11 18-5 16,4 41-14-16,-1 26-6 0,8 46-1 15,-4 3 2-15,-10 32 2 16,-15-6-1-16,-24 18-1 0,-22-28-3 15,-13-3 1-15,-15-10-7 16,-3-34 1-16,0-28-32 16,-4-25-12-16,11-28-132 15</inkml:trace>
  <inkml:trace contextRef="#ctx0" brushRef="#br0" timeOffset="58219.387">20634 12631 248 0,'-7'-32'93'0,"7"20"-72"0,0-4 16 15,0 10 2-15,0 0-12 16,-4 3-1-16,-3 9-6 16,-3 10-3-16,-8 15-9 15,-7 35 10-15,-10 25 8 0,-11 25-5 16,-10 53 0-16,-4 29-10 15,10 30-4-15,8 23-4 16,10-12 0-16,15 11 0 16,17-33 3-16,21-32 1 15,25-16 1-15,14-22-2 16,7-27-1-16,10-23-10 16,12-19-2-16,-1-18-20 0,-14-13-10 15,-14-16-25-15,-11-6-11 16,-13-15-76-1</inkml:trace>
  <inkml:trace contextRef="#ctx0" brushRef="#br0" timeOffset="59329.909">22373 12637 276 0,'7'-44'104'0,"-3"35"-81"0,-4 3 29 0,0 6 9 0,-4 3-21 16,1 9-7-16,-8 10-16 15,-3 13-4 1,-7 12-7-16,-4 12-2 0,0 10 2 0,4-12 1 16,7 2 3-16,7-12-3 15,7-9 1-15,11 0-3 16,10-10 2-16,7-3 0 15,4-6 1-15,3-4-2 16,0-5-1-16,4-4-3 16,-4-3 1-16,1-3-2 15,-4-3 2-15,3-3-29 16,-7-4-9-16,-3 1-21 16,-4-1-7-16,-3 4-19 15,-4-3-6-15,-4-1-35 16</inkml:trace>
  <inkml:trace contextRef="#ctx0" brushRef="#br0" timeOffset="59604.783">22789 12621 316 0,'-7'-9'121'0,"4"6"-95"0,-1 3 18 0,4 0 0 15,-3 3-9-15,-1 6 2 0,1 10-10 16,-1 0-4-16,-3 22-13 16,0 15-2-16,0 19 2 0,0-6-6 15,-4 7-2-15,4 2-4 16,0 16 1-16,4-6-21 16,3-10-8-16,0-6-18 15,0-18-8-15,0-1-20 16,0-12-10-16,-4-4-41 15</inkml:trace>
  <inkml:trace contextRef="#ctx0" brushRef="#br0" timeOffset="59944.643">21537 13941 288 0,'-14'-3'110'0,"18"-3"-86"0,6-3 13 0,-3-1 0 16,7 4-5-16,11-7 3 16,10-2-4-16,11-1-1 15,11 4-17-15,6 5 10 0,8 1 4 16,24 0-12-16,18-1-3 15,3-2-6-15,22-4-1 16,6-2-3-16,-6 5 1 0,3-2-2 16,-7 2 2-16,-17 7-4 15,-22 3-2 1,-21 0-34-16,-21 3-15 0,-18 4-31 16,-17-1-10-16,-18 7-59 15</inkml:trace>
  <inkml:trace contextRef="#ctx0" brushRef="#br0" timeOffset="60308.23">22010 14274 288 0,'3'-57'107'0,"4"39"-83"0,4-1 19 0,-7 9 3 16,-1 7-7-16,1 6 0 15,-1 10-9-15,-3 15-2 16,0 25-15-16,0 7-3 0,0 3-3 15,0 3-1-15,-3 6-1 16,3 0-3-16,0 6 1 16,0-12-7-16,3-10-1 0,4-15-27 15,0 0-11-15,4-19-22 16,3-10-8-16,4-18-75 16</inkml:trace>
  <inkml:trace contextRef="#ctx0" brushRef="#br0" timeOffset="60788.882">22405 14170 304 0,'-7'-12'115'0,"10"6"-89"0,4-4 8 0,1 4-4 16,2 0-7-16,4 2 0 16,0-2 3-16,7 6 1 15,4 0-14-15,7 6 8 0,7 1 5 16,0 2-5-16,-1 7 0 16,-2 6-8-16,-8 9 0 15,-7 10-6-15,-10 3 1 16,-8-3-3-16,-10 6 0 15,-7-7-1-15,-11-2 0 16,-3 6-2-16,0 0 1 16,0 3 0-16,3 0 3 0,7-6-5 15,4 2-1 1,4-8-2-16,10-4 0 0,17-9 8 16,15-9 4-16,14-13-1 15,7-3 0-15,3-7-8 16,-3 4 0-16,0 0 1 15,-7-1 1-15,-4 4-10 16,-3 0-5-16,-4 0-30 16,-3 0-10-16,-4-3-22 15,-3-4-6-15,0-2-94 16</inkml:trace>
  <inkml:trace contextRef="#ctx0" brushRef="#br0" timeOffset="61355.46">23523 12336 272 0,'-21'3'101'0,"18"3"-78"0,-1 13 20 15,4-6 2-15,4 9-8 16,6 15-2-16,11 10-2 16,11 4-1-16,14 30-17 15,10 29 9-15,4 9 5 0,-3 38-2 16,3 9-1-16,-11 35-14 0,-7-4-5 15,-10 7 4-15,-11-13 2 16,-14-18 0-16,-10-7 0 16,-11-3-7-16,-4-19-2 15,-10-18-2-15,-7-4 1 16,-8-3-4-16,-6-12 0 16,3-13-15-16,4-25-4 15,3-7-12-15,7-18-3 16,7 0-25-16,8-12-9 15</inkml:trace>
  <inkml:trace contextRef="#ctx0" brushRef="#br0" timeOffset="69538.735">25023 13622 320 0,'-36'3'121'0,"29"-3"-95"0,0-3 20 0,7 3 1 15,0 0-14-15,7 0-2 16,11 0-1-16,10 0 1 16,11 0-16-16,10 0 6 0,4 0 3 15,0 0-6-15,7 3 0 16,7 0-9-16,7 0-1 0,0 3-2 15,-3-3-1-15,-8 1-6 16,-10-1 1-16,-7 0-22 16,-11-3-10-16,-6 0-44 15,-12 3-16-15,-6 6-93 16</inkml:trace>
  <inkml:trace contextRef="#ctx0" brushRef="#br0" timeOffset="69748.87">25153 14183 364 0,'-14'9'134'0,"32"-9"-104"0,13 0 23 0,-9-3 3 16,9-3-26-16,8-4-8 15,10 1-14-15,15-3-6 16,3-1-1-16,-4 0-10 0,-6 1-2 15,-4 2-45-15,-7 4-20 16,3 0-96 0</inkml:trace>
  <inkml:trace contextRef="#ctx0" brushRef="#br0" timeOffset="70783.544">27760 12430 232 0,'-7'-22'88'0,"7"19"-69"0,-3-6 15 0,3 2 1 16,0-2-5-16,3 0 2 0,1-4-5 15,-1 4-2 1,1-1-13-16,3 4 6 0,-4 12 4 0,1 19 6 16,-1 19 6-16,1 19-8 15,-1 9-3-15,1 35-9 16,3-1-1-16,3-5-6 16,1-7-2-16,3 0 0 15,4 0-1-15,-1-16-2 16,1-12 1-16,0-16-2 15,-1-6 2-15,-3-13-13 16,-3-9-6-16,-11-6-73 16,-7-7-9-1,-7 1-8-15,0-4-38 16</inkml:trace>
  <inkml:trace contextRef="#ctx0" brushRef="#br0" timeOffset="71174.292">26839 13825 276 0,'-24'7'104'0,"27"-7"-81"0,-3 0 18 0,0 0 4 0,11-7-11 16,6 7 0-16,15-3-2 15,14-3 0-15,14 6-17 16,7 0 9-16,14-3 5 0,32-7-2 16,11 1 1-16,24-7-6 15,25 4-2-15,3-7-11 16,11 7-3-16,-21 2-4 15,-22 4 1-15,-17 3-4 16,-24 6-2-16,-26 0-31 16,-20 3-15-16,-18 4-15 15,-18-1-6-15,-14 0-27 16,-7 7-14-16,-4 0-22 16</inkml:trace>
  <inkml:trace contextRef="#ctx0" brushRef="#br0" timeOffset="71895.817">27891 14327 220 0,'14'-22'85'0,"-4"10"-66"0,4-4 10 16,-7 10 2-16,1-4-6 15,2 1 3-15,1-1 1 16,-1-2 2-16,1-1-16 15,-1-2 6-15,1 5 6 0,-4-2 0 16,-3-1 2-16,-4-2-3 16,-7-1-1-16,-8-3-1 15,-6 3 0-15,-7-2-5 16,-4-1-1-16,-3 0-6 0,0 3-2 16,-4 7-2-16,-3 9 0 15,-8 6-2-15,-3 10 1 16,-3 6-4-1,6 9-2-15,8 19 2 0,10 13 0 16,15 3 3-16,17-7 1 16,21-5 1-16,14-10 0 15,8-7-2-15,2-9-1 16,8-9-3-16,4-9 1 16,3-10 0-16,3-10 1 15,-6-12 0-15,-8-9 0 16,-7 0 2-16,-10-1 3 15,-7 7 5-15,-11 6 1 0,-3 10-6 16,-11 15-1-16,-8 16-2 16,-2 9 1-16,-8 7-4 15,-3 12-2-15,-4 16 2 16,1 19 0-16,3-1-1 16,3-2-2-16,0-4 1 15,4-2-1-15,4 2-3 16,3-3 2-16,-1-12-15 15,5-10-4-15,-1-12-39 16,1-10-14-16,-1-12-59 16,11-13-26-16,0-12-20 15</inkml:trace>
  <inkml:trace contextRef="#ctx0" brushRef="#br0" timeOffset="73036.919">26243 12342 220 0,'7'-100'85'0,"4"59"-66"0,6-25 16 0,-10 41 6 16,1 3-7-16,-1 10 3 15,0 15 5-15,0 16 4 16,-4 22-25-16,-3 43 8 0,-3 26 2 16,-8 37-5-16,-3 32-3 15,-4 53-9-15,1 47-1 16,3 28-8-16,3 4-1 15,0 5 4-15,8-43 3 16,3-22 0-16,3-41 1 0,1-28-6 16,3-41-2-1,0-28 0-15,4-22 0 0,-1-25-2 16,4-22 1-16,4-19-2 16,3-13 2-1,11-9-2-15,14-9-1 0,10-9 3 16,11-4 0-16,11-10 5 15,31-5 5-15,22-10 4 16,28 3 2-16,31 4-8 16,39-1-2-16,22 19-5 15,20 16-1-15,19 22-1 16,-15 19-2-16,4 5-2 16,-29 11 1-16,-17-7-4 15,-32-3 1-15,-39-7 0 16,-35-8 2-16,-10-8 3 0,-29-8 2 15,-32-13 5-15,-17-16 3 16,-21-15-6-16,-22-25-1 16,-20-26-2-16,-22-9 1 15,-14-15-4-15,0-42-2 16,7-6-1-16,10-46 3 16,12-20-2-16,10-40 1 15,13-38 0-15,16-12 0 16,9-1-3-16,4 4 1 15,-10 59 2-15,-11 45 3 16,-11 33 0-16,-10 32-1 16,-7 29 3-16,-4 24 0 0,-3 16-4 15,-4 16 1-15,-3 9-2 16,-4 12 0-16,-7 4 0 16,-3 3-2-16,-4-3-2 15,-11 0 1-15,-42-1 3 16,-35-5 3-16,-67-10 0 15,-46 0 2-15,-64 3-2 16,-66 23 2-16,-50 27-2 16,3 19-1-16,43 7-21 15,35 2-11-15,78 13-202 16</inkml:trace>
  <inkml:trace contextRef="#ctx0" brushRef="#br0" timeOffset="83949.943">970 9489 208 0,'-17'-63'77'0,"13"32"-60"0,-3-10-1 0,3 19-1 15,1-6 4-15,-1 0 8 16,4 6 3-16,-3 3 4 0,-1 7-18 16,1 12 6-16,-1 15 2 0,1 20 3 15,-1 40 1 1,1 22-9-16,3 38-1 0,0 31-5 16,3-12 0-16,1-35-3 15,3 82 1-15,-4-41 0 16,4 37 1-16,-3-43 2 15,3 31 2-15,-4-44-9 16,5 31-2-16,-5-43-3 16,4 6 1-16,0-29 0 15,7-15 1-15,-3-22-2 16,24-16 1-16,-10-9 0 16,35-22 1-16,-7-6-2 15,38-32 1-15,-24 7 0 0,64-13 3 16,-29 3 1-16,82-3 1 15,-43 6-4-15,99 1-1 16,-60 2-1-16,123 4 1 16,-88-1 0-16,106 1 3 15,-98 9-5-15,80 0-1 16,-95 0 0-16,43 0 2 16,-68 6 1-16,22 7 3 15,-57-4-3-15,3 16-2 16,-27-6 2-16,-4 6 0 15,-21-6-1-15,-18 0-2 16,-14-3 3-16,-11-13 0 16,-6 6 5-16,-19-21 3 0,1-4-6 15,-18-15-3-15,0 5-1 16,-28-46-1-16,4 16-3 16,-36-88 2-16,14 34 1 15,-67-138 2-15,32 63-6 16,-46-110 1-16,32 92-1 15,-35-64-1-15,28 79 4 16,-11 22 2-16,28 40 0 16,-10 29 2-16,25 16-2 15,-18 31-1-15,21 9 1 16,-18 13-1-16,22 2 0 16,-15 14 0-16,15-4 0 15,-1 7 2-15,8-1-1 0,0-2-1 16,-1-1-2-16,-31-9 1 15,14 0 3-15,-52-15 1 16,27 12-4-16,-109-22 1 16,53 9-2-16,-138 13 0 15,74 6 2-15,-116 47 2 16,89-9-17-16,-89 31-6 16,95-15-39-16,-25 6-16 15,68-13-125 1</inkml:trace>
  <inkml:trace contextRef="#ctx0" brushRef="#br0" timeOffset="86395.909">1789 10276 280 0,'-7'-6'107'0,"7"6"-83"0,-11-3 10 16,7 3 2-16,1 3-5 15,-1-3 4-15,1 6-8 16,-4-3-2-16,3 10-14 16,1-1 4-16,3 16 3 0,0-2-8 15,14 14-1-15,-7-8-5 16,11-1-1-16,-4-3 5 16,3-9 3-16,1-3-2 15,3-13 2-15,-3-3 3 0,3-25 1 16,-3-16-4-16,-8 10-1 15,-3 6-6 1,-7-13-1-16,-10-6 5 0,-5 16 3 16,5 6-4-16,-18 0-2 15,-8 3-2-15,1 13 0 16,0 12-4-16,7 10 0 16,10-4-1-16,4 23 0 15,3-7 2-15,11 13 0 16,0-4 2-16,14-5 3 15,-3-4 0-15,14-9 0 16,-1-7-1-16,5-18 0 16,2-13 0-16,1-6 0 15,0-6 0-15,-11-4 0 16,-10-5-2-16,-4 2-2 16,-11 4 1-16,-3 12-1 0,4 0 0 15,-19 12 2-15,1-2-1 16,-11 12 2-16,4 0-7 15,-4 18-1-15,1-2 2 16,3 25 1-16,6-7-1 16,12 17 2-16,6-8 1 15,15-2 0-15,-1-3 2 16,22-13 1-16,-4-6 1 16,11-13 0-16,-11 0 0 15,11-18 0-15,-4-1 0 16,-6-21 2-16,-1-16-3 15,-10-1 0-15,-15 1-1 0,-6 3 1 16,-12 0-2 0,-9 3-1-16,-8 10 1 15,-14 15-1-15,-3 19-3 16,3 12 2-16,-3 14-1 0,10 11 0 16,3 20 0-16,15-7 0 15,7-9 2-15,11 15 0 16,3-12 0-16,21-3 0 15,0-7 0-15,14-9 0 16,-3-6 2-16,17-10 1 16,-13-9 1-16,6-28 2 15,14-19-1-15,-17-6 0 0,-11 0-3 16,-13-7-2-16,-12 13 1 16,-10-6-1-16,-11 6 2 15,-6 9 3-15,-15 16-4 16,-14 19-1-16,7 12-2 15,11 10 0-15,3-3 0 16,0 21-2-16,1 26 3 16,13-16 0-16,0-3-2 15,25 6 0-15,-3-12 2 16,17 0 2-16,-3-7 0 16,13-9-1-16,-2-3 3 15,13-13 2-15,-14-3 0 16,11-28 2-16,10-22-2 15,-13-6 0-15,-15-1-3 0,-11-2-2 16,-10 3 3-16,-7-1 0 16,-10 7-1-16,-8 13 1 15,-14 15-2-15,0 19-1 16,4 12-2-16,0 14-1 16,0 8-1-16,10 10 0 15,11 6 3-15,10-9 0 16,1-3-2-16,17-1 2 15,0-5 1-15,18-11 2 16,-4 5-1-16,4-17 2 16,-4-3 0-16,7-21 1 15,15-20 0-15,-15-3 0 0,-7-2 0 16,-7-7 0 0,-7 12 0-16,-14 1 0 15,-7 5-2-15,-10 7 1 0,-1 7-4 16,0 15-2-16,-3 9-1 15,0 7 0-15,0 9 3 16,-4 9 0-16,8 7-2 16,10-9 2-16,3-4 1 15,8 0 2-15,-1-3-3 16,11-3-2-16,-3-3 2 16,10-7 0-16,-7-2 1 15,7-7 0-15,-7 0 2 16,7-19 3-16,-3 4-7 0,0-16 0 15,-1 6 4-15,-10-10 4 16,-7-8-3-16,-7 14 0 16,4 1-1-16,-18 7-2 15,7-1 3-15,-15 6 0 16,8 4-6-16,-11 15 0 16,1 0-6-16,2 23 1 15,5-11 6-15,10 33 6 16,0-11-4-16,14 1-2 15,0-10 1-15,14 1 0 16,-4-7 3-16,11-9 1 16,-3-4-4-16,7-9 1 15,-1-3 0-15,1-22 0 0,0-25 2 16,-4 0 3-16,-10 0-2 16,-11 13 0-16,0 5-1 15,-11-5 1-15,-14-4-2 16,4 20-1-16,3 2-2 15,-17 16 1-15,7 0-6 16,-4 22 0-16,8-3 5 16,2 21 3-16,1-2-2 15,18 12 1-15,-1-12 2 16,18-10 1-16,0 0-4 16,11-9-1-16,-7-3 1 15,13-10 0-15,-6-3 3 16,10-19 1-16,1-15-1 15,-5-6 1-15,-9 2-2 0,-12 1 2 16,-10-1 0-16,-7 7 1 16,-7 3-2-16,-7 9-2 15,-4 7 1-15,-10 9-1 16,-4 6-3-16,14 10 0 16,4-4-1-16,7 29 3 15,0-7-2-15,10 7-1 16,1-6 3-16,14-4 2 15,-4-6 0-15,10-12-1 16,1-1-2-16,7-21 1 16,10-19 3-16,-7-7 3 15,-10 1-2-15,-4 2 0 16,-7 4 1-16,-4 12 0 16,-6 10-5-16,-4 6 1 15,-4 16-2-15,4 3 0 0,-3-1 2 16,3-5 2-16,-1-4-19 15,5 1-8-15,-1-7-47 16,4 3-18-16,7-6-132 16,4 0-65-1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3T00:00:37.2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16457 2092 288 0,'-28'10'107'0,"17"-10"-83"0,-3 9 8 0,11-9 1 16,-4 6-6-16,0 7 2 0,-1-4-3 15,1 7-1-15,4-3-14 16,3-1 0-16,3 4 0 0,15-7 5 16,14-6 4-16,17-6-1 15,11-3-2-15,7-3-5 16,14-10-2-16,15 3-6 16,-5 7-1-16,-6-1-1 15,-7 4-2-15,-1-3 1 16,-3 5 1-16,-10 4 1 15,-8 0 1-15,-10 0-2 16,-11 0-2-16,-6 0 3 16,-12 0 0-16,-3 0-1 15,-7 0 1-15,-7 0-42 16,-7 0-18-16,-3 0-24 0,-8 4-8 16,4 11-67-1</inkml:trace>
  <inkml:trace contextRef="#ctx0" brushRef="#br0" timeOffset="319.91">16835 2277 316 0,'-15'0'121'0,"12"0"-95"0,3 0 11 16,0 4-2-16,3 5-5 16,1 13 2-16,3 0-11 15,0 15-3-15,0 1-10 16,0-7-3-16,-3 23-1 0,-4 8-2 16,0 7-2-16,0-3-2 15,0-9 1-15,0-4 3 16,0-18 1-16,3 2-23 15,4-5-9-15,0-14-48 16,4-5-18-16,7-7-49 16</inkml:trace>
  <inkml:trace contextRef="#ctx0" brushRef="#br0" timeOffset="718.861">17170 2619 272 0,'-21'-9'101'0,"13"9"-78"0,-6 3 13 0,7 0 0 16,-3 3-15-16,-1 7-2 16,1-1-5-16,-1 10-1 15,4 7-7-15,3 2 0 0,11 0 1 16,8-3-6-16,6-6 0 0,3-6 1 15,1 3 3-15,3-10 9 16,4-2 3-16,-4-7 5 16,1-7 3-16,-5-11-4 15,-6-4-3-15,-11-4 1 16,-11 5 2-16,-6-8-7 16,-8 7-3-16,-3 4-6 15,-7-1-4-15,-4 3-5 16,4 7 0-16,7-7-3 15,14 13-18 1,7 3-4-16,10 0-22 16,4 0-11-16,4 3-39 15,10 3-16-15,7 7-11 16</inkml:trace>
  <inkml:trace contextRef="#ctx0" brushRef="#br0" timeOffset="989.995">17734 2268 332 0,'-14'-44'123'0,"14"19"-95"0,-3 6 25 0,3 7 4 16,0 5-14-16,0 4 0 15,0 6-13-15,0 10-6 0,0 12-14 16,0 16-4-16,3 6-2 0,1 9-7 15,3 1 0-15,0 2 3 16,0 17 4 0,0-1-14-16,0-6-6 15,-4-13-36-15,1-9-16 0,-4-9-16 16,-4-22-6-16,8-7-52 16</inkml:trace>
  <inkml:trace contextRef="#ctx0" brushRef="#br0" timeOffset="1470.797">17530 2469 304 0,'-29'9'112'0,"40"0"-87"0,7 4 9 0,-1-10-1 15,8 7-17-15,7-7-1 16,6 3-3-16,15 0 0 16,11 1-6-16,-1-1-6 0,1 3-1 15,-8 7-23-15,-10-7-12 16,-7 7-14-16,-4-3-5 15,-7-4 10-15,-6-3 5 16,-5-3 20-16,-3-3 12 16,-3-3 21-16,-4 0 12 15,-3 0 15-15,-4 0 10 16,-4 3-2-16,-3 0 0 16,-4 3-4-16,1 3-3 15,-4 10-5-15,3-4-2 16,1 7-13-16,2 3-3 15,5-9-6-15,3 2-2 16,7-5 0-16,0-7 4 0,0-12-2 16,4-1 1-16,-4-9-1 15,0 7 2-15,-4-1-1 16,1 7 0-16,-4 6-5 16,3 6-3-16,1 7-2 15,-1-1-3-15,4 4-2 16,1-3-1-16,2 5-12 15,4-5-2-15,0-4-21 16,4-2-5-16,0 2-22 16,-4-6-9-16,0 0-46 15,3 0-21-15,1-3 13 16</inkml:trace>
  <inkml:trace contextRef="#ctx0" brushRef="#br0" timeOffset="1725.338">18482 2027 384 0,'-11'-13'145'0,"15"4"-112"0,3-1 21 0,-3 7 1 16,3 0-15-16,0 3-1 15,0 9-16-15,0 7-6 16,0 15-10-16,0 35-3 0,0 13 0 0,0 8-2 15,0-2 1-15,4 12-18 16,-1 0-4-16,1-15-44 16,-1-13-19-1,1-9-45-15,7-26-21 0,-1-12 11 16</inkml:trace>
  <inkml:trace contextRef="#ctx0" brushRef="#br0" timeOffset="3767.464">10693 8856 256 0,'-14'-16'96'0,"14"10"-75"0,0-1 12 0,0 1 2 15,0 6-8-15,3-3 1 16,4 6 9-16,0 10 6 16,0 21-23-16,0 35 5 0,4 16 2 15,3 25-6-15,4 28 0 16,3 3-8-16,0 28 0 16,0-12 3-16,0-22 2 15,-3-10-1-15,0-6 2 16,-4-15-6-16,-4-17 0 15,1-8-6-15,-4-35 1 16,0-13-5-16,0 0 0 16,0 1 1-16,0-10 0 0,0-10 0 15,4-5 2-15,-1-7-3 16,5-7 0-16,2 4-1 16,8-3-2-16,14-4-2 15,21 1 1-15,17-4 5 16,8 4 2-16,38 0-2 15,15 2-3-15,35 4 0 16,10 3 1-16,32 3-1 16,-3 4 2-16,17 2 0 15,-13 0 1-15,-8 4 0 16,0 0 0-16,-25 2-2 16,4 4-2-16,-7-3 1 15,7 3 1-15,-32-4-1 0,-21-2-1 16,-17-7 3-16,-22 0 0 15,-17-3 1-15,-18 1 0 16,-14-1-2-16,-11-3-2 16,-10 0 1-16,-1 3-1 15,-6-3 0-15,0 0 0 16,-4 0 0-16,3-3 2 16,-3-4-1-16,4 1-1 15,-4 0 1-15,0 0 1 16,-3-1-1-16,3 1-1 15,-3 0-2-15,-4 3 1 16,0 0 1-16,0-4 2 16,-4 4-1-16,1-6-1 15,-1-1 1-15,1-5 1 0,-1 2-1 16,1-3-1-16,-1-2-2 16,1-4 1-16,-1-7 1 15,1 1 2-15,0-3-1 16,-4-10-1-16,-4-6 3 15,-3-25 0-15,-4-38-6 16,1-15 0-16,-1-45-1 16,4-8 2-16,4-17-4 15,3 17 2-15,3 33 2 16,4 29 1-16,0 19-2 16,-3 13 2-16,-1 11 1 15,-3 14 0-15,0 6 0 0,-3 15 2 16,-4 3-3-16,0 7 0 15,0 3 1 1,0 16 0-16,-4-1-3 16,0 10 0-16,1 10-1 0,-1 5 3 15,-3 7 0-15,0 3 3 16,0-3-3-16,-4 0 0 16,-3-6 3-16,-4-3 1 15,-10-4-1-15,-11-3 1 16,-10-3-2-16,-4-6-1 15,-18 0 1-15,-28 3-1 16,-14 0 0-16,-3 3 0 16,-29 0 0-16,1 4 2 15,-15 5-1-15,-18 7-1 0,8 3 1 16,-11-3-1-16,7 9 0 16,14-6 0-16,-7 0 0 15,8 3 0-15,20-6 0 16,-3-10 0-16,0-3 0 15,6-2 0-15,1-14 0 16,-17 7 0-16,9-3 0 16,1 3 0-16,-14 3 0 15,21 3 0-15,17 3 0 16,15-3 0-16,17 3-5 16,25-12 1-16,25-3-58 15,28-7-25-15,24-9-143 16</inkml:trace>
  <inkml:trace contextRef="#ctx0" brushRef="#br0" timeOffset="4773.592">19611 2111 268 0,'0'-47'101'0,"3"35"-78"0,1-7 26 0,0 13 9 15,-1 2-13-15,-3 4-4 16,7 0-4-16,0 4 2 15,-3 5-22-15,-1 7 4 0,1 12 2 16,-4 16-6-16,-4 22 1 16,1-4-11-16,-4 7-4 15,0-9-2-15,0 6 1 16,3 0-10-16,0-4-2 16,4-2-37-16,4-13-16 0,3-19-21 15,4-12-6 1,-1-16-61-16</inkml:trace>
  <inkml:trace contextRef="#ctx0" brushRef="#br0" timeOffset="4998.136">19847 1867 352 0,'0'-16'132'0,"7"32"-103"0,0 9 21 15,0-10 1-15,1 7-11 0,2 7 0 16,1 5-19-16,-4 13-7 15,0 25-9-15,-4 7 1 0,-3-1 3 16,0 4-5-16,0 8 0 16,4 14-11-1,-1-13-5-15,4-19-30 0,0-12-10 16,1-17-15-16,-1-8-4 16,-4-26-87-1</inkml:trace>
  <inkml:trace contextRef="#ctx0" brushRef="#br0" timeOffset="5253.067">19258 2296 312 0,'-21'28'115'0,"25"-18"-89"0,6-1 25 0,1-9 8 0,6 0-10 16,12-9 1-16,6-4-13 15,11-2-5-15,3-1-18 16,8 3-9-16,13 4-1 0,15 0-3 16,3 12 2-16,-3 3-2 15,-8 7 2-15,-6 2-24 16,-1 1-8-16,-10-4-37 16,-10-5-13-16,-8-4-97 15</inkml:trace>
  <inkml:trace contextRef="#ctx0" brushRef="#br0" timeOffset="5479.452">19413 2513 352 0,'-42'18'132'0,"49"-11"-103"0,14 2 12 0,-3-9-1 15,14 0-11-15,6 0 0 16,15-6-10-16,25-4-4 15,10 1-8-15,0 0-5 0,-3-4-1 16,0 7-17-16,-1-1-6 16,-6 7-40-16,-4-9-15 15,-10 9-75 1,-1 0-43-16,-3 0 92 16</inkml:trace>
  <inkml:trace contextRef="#ctx0" brushRef="#br0" timeOffset="6273.518">20807 2547 312 0,'-18'-16'118'0,"15"1"-92"0,-8-10 13 15,8 12 0-15,-1-6-3 16,-3 0 0-16,0 7-4 0,-4-1-2 15,-3 7-17-15,-3 12-1 16,-1 7 1-16,-3 9-9 0,3 6-2 16,4 16-2-1,3 0 2-15,4 6-3 16,4-3 0-16,6-9-1 0,8-4 0 16,7-12 4-16,-1-12 1 15,1-10 1-15,0-19 0 16,-1-9-9-16,-3-1-2 15,-3 1-5-15,-4 0-3 16,0 3 2-16,-7-3 2 16,-4 12 5-16,1 0 3 15,-1 7-3-15,4 9 2 16,0 6 2-16,7 3 3 16,8 1-2-16,9-4-2 15,8 4 2-15,3-7 0 0,4-6 7 16,3-4 6-16,1-8 0 15,3-7 3 1,3-13-4-16,4-21 1 0,0-10-5 16,-4-3-2-16,-6-6-2 15,-1-13-3-15,-10-22 1 16,-11 7 1-16,-7 5-3 16,-7-2 0-16,-7 19 5 15,-11 18 2-15,-10 28 9 16,-7 17 2-16,-7 27-2 15,-8 13 1-15,1 53-7 16,0 32-3-16,-1 50 1 16,1 24 0-16,7 42-1 0,14-16-1 15,10-3-3-15,11-25-2 16,7-29 1-16,4-37-1 16,-1-22 0-16,-3-28 0 15,0-29-9-15,0-25-4 16,0-21-4-16,-7-32 0 15,0-25-13-15,0-13-3 16,0-8 12-16,0 2 8 16,0 19 12-16,4 12 6 15,3 17 2-15,4 11 1 16,10 11-4-16,14-1-1 16,14 6-1-16,11-2-2 15,4 5-13-15,3-9-4 0,14 7-174 16</inkml:trace>
  <inkml:trace contextRef="#ctx0" brushRef="#br0" timeOffset="6786.987">22571 2666 400 0,'-11'-28'148'0,"1"15"-115"0,-8-2 15 0,11 5-2 0,-4-8-15 15,-3-8-3-15,-7-5-14 16,3-7-6-16,1-12-5 16,6 3-3-16,11 7 1 0,7 5-4 15,11 10 2-15,14 3-1 16,21 13 0-16,21 2-5 16,3 14-3-16,4 2-36 15,8 0-17-15,2 10-21 16,-6-3-8-16,-7-4-56 15</inkml:trace>
  <inkml:trace contextRef="#ctx0" brushRef="#br0" timeOffset="7114.59">23439 2277 252 0,'-7'-9'96'0,"-1"0"-75"0,-6-4 25 0,7 7 6 16,-7 3-7-16,-7 3-2 15,-11 3-9-15,-10 9-4 16,-7 13-16-16,-1 10 4 0,8-4 3 15,7 16-7-15,6-9-1 16,15 3-7-16,18-4-2 16,20-5-2-16,26-4 1 15,6-19 2-15,4 1 2 16,-3-13 3-16,3-7 4 16,-4-6 5-16,-10-2 5 15,-14-7-3-15,-15-1-1 16,-17-11-7-16,-14-4 0 0,-7-3-8 15,-11-6-3-15,-10 3-4 16,-7 3 1-16,3 10-10 16,10 9-3-16,8 9-28 15,11 13-11-15,10 3-29 16,7 12-14-16,14 10-85 16</inkml:trace>
  <inkml:trace contextRef="#ctx0" brushRef="#br0" timeOffset="7416.542">23855 1409 404 0,'3'-50'151'0,"1"50"-118"0,-1 3 9 0,1 6-3 16,-1 16-12-16,1 7 1 16,0 15-4-16,-1 12-1 15,1 26-12-15,-4 12-4 0,3 0-3 16,1 26-2-16,-4-4 1 16,3 6-18-16,1-24-4 15,-1-11-29-15,1-11-11 16,3-16-18-16,0-26-5 15,7-15-76-15</inkml:trace>
  <inkml:trace contextRef="#ctx0" brushRef="#br0" timeOffset="7625.385">24211 1472 444 0,'-3'9'167'0,"-1"4"-129"0,4 18 8 15,0-22-5-15,0 20-20 16,0 14-4-16,0 26-8 16,-3 10-4-16,-4 5-2 0,-1 14-3 0,1 11 1 15,0 1-23-15,7-22-10 16,4-10-37-16,3-15-16 16,7-16-98-1</inkml:trace>
  <inkml:trace contextRef="#ctx0" brushRef="#br0" timeOffset="7986.041">24758 2045 428 0,'11'-18'162'0,"-11"8"-126"0,-8-2 3 0,1 5-6 15,-7-2-11-15,-10 3-1 0,-12 3-5 16,-6 6-2-16,3 3-8 15,4 10-6-15,7 2-1 0,7 4-1 16,3 7 0-16,11 14 0 16,10 14-2-16,11 3 3 15,11-7 0-15,10 3 1 16,4-6 0-16,0-3 6 16,-7-9 4-16,-7 0 8 15,-11-7 6-15,-11-6-2 16,-17-3-1-16,-21-6-11 15,-15-4-4-15,-6 1-4 16,-8-13-2-16,-10 3-10 16,-3 3-4-16,6-6-35 15,15 3-13-15,10 4-63 16,28-1-124 0</inkml:trace>
  <inkml:trace contextRef="#ctx0" brushRef="#br0" timeOffset="8674.182">15921 3563 384 0,'77'0'143'0,"-13"3"-112"0,24 10-10 0,-49-10-12 16,35 0-7-16,25 0 3 16,7 0 4-16,31 3 2 15,15-6-5-15,24 10 5 0,15-10 4 16,24 0-3-16,14 0-2 16,32 0 3-16,15 0 4 15,16-10-7-15,29 4-1 16,29-3 4-16,9-4 3 0,15 1-8 15,14-1-2-15,15-3-4 16,16-2 1-16,15-4-4 16,4-3-2-16,-1 3 2 15,1-7 0-15,-26 8 1 16,-31 2 2-16,-10 3-1 16,-15 3-1-16,-49 7 1 15,-11 3-1-15,-42 0-40 16,-28 3-15-16,-25-3-52 15,-28-3-22-15,-28-4-25 16</inkml:trace>
  <inkml:trace contextRef="#ctx0" brushRef="#br0" timeOffset="10631.177">16729 4253 252 0,'-14'-3'96'0,"14"-4"-75"0,0 7 19 0,0 0 4 16,0 0-10-16,3 7-2 15,1-4-5-15,-1 6 0 16,4-9-15-16,4 10 2 0,6-1 2 16,12 4-2-16,10-7 2 0,10 0-3 15,7 3 0-15,-3 4-5 16,-3 3 0-16,-8 3-1 16,-7 12 3-16,-10 0-1 15,-11 19 0-15,-10 16-5 16,-8 6-3-16,-7-3 0 15,-6-3 1-15,-4-6-1 16,3-7 2-16,0-6-4 16,4 0 0-16,4-12-10 15,3-10-3-15,3 0-20 16,8-13-5-16,6-5-33 16,1-7-12-16,6-7-70 15</inkml:trace>
  <inkml:trace contextRef="#ctx0" brushRef="#br0" timeOffset="10934.861">17649 4435 340 0,'4'-7'129'0,"0"4"-100"0,-1 0 7 0,-3 3-2 15,4 3-5-15,3 3 5 0,-4 7-16 16,4 6-6-16,-3 9-7 16,-1 3-6-16,1 13 0 0,-1 0 1 15,1 0 2-15,-1-3-30 16,1 0-11-16,-4-7-42 15,0-3-16-15,3-9-44 16</inkml:trace>
  <inkml:trace contextRef="#ctx0" brushRef="#br0" timeOffset="11123.681">17360 4638 272 0,'-10'-18'101'0,"20"11"-78"0,15-5 13 0,-7 6 2 15,13-4-11-15,12 4-1 16,6 0-13-16,-3-1-5 16,7 1-5-16,3 0 0 0,4 0 2 15,-3-1-4-15,-4 14-3 16,-4-1-46-16,-3 0-17 16,0 7-74-1</inkml:trace>
  <inkml:trace contextRef="#ctx0" brushRef="#br0" timeOffset="11587.482">18588 4394 260 0,'-7'-25'96'15,"3"19"-75"-15,1-7 8 0,-1 0-1 0,1 4-4 16,-1 0 3-16,1-1-4 16,-4 7 0-16,-4-3-12 15,-7 12 0-15,-3 0 0 0,-7 13-2 16,-4 6 2-16,-7 13-2 16,1 6 2-16,2 12 0 15,8 16 1-15,3-9-2 16,11 6 1-16,11-13-2 15,13-2 0-15,12-10-8 0,13-7 0 16,7-2 1-16,0-10 1 16,-3-9-1-16,-3-7 1 15,-8-6 0-15,-7-6 3 16,-7-6-1-16,-7-1 0 16,-14 1-3-16,-14-1 1 15,-11 1-2-15,-10-1 2 16,-1 10-4-16,5 0-2 15,9 7-9-15,5-4-5 16,10 6-38-16,14-6-14 16,10 1-87-1,18-1-51-15,4 0 95 16</inkml:trace>
  <inkml:trace contextRef="#ctx0" brushRef="#br0" timeOffset="11865.853">19032 4435 416 0,'-3'-10'154'0,"3"10"-120"0,3 0-1 15,1 3-9-15,-1 7-15 16,1 5-3-16,-1 7-1 15,1 16-1-15,0 12-2 16,3 7-2-16,0-1 1 0,0 1-1 0,0-7 0 16,-4 0-44-16,1-9-18 15,-4-10-33-15,0-9-11 16</inkml:trace>
  <inkml:trace contextRef="#ctx0" brushRef="#br0" timeOffset="12030.037">18782 4604 312 0,'10'-3'115'0,"8"0"-89"0,21 3-6 0,-14 0-8 16,10 0-10-16,7 3-2 0,1-3 1 16,2 0-1-16,1-3 0 15,4 0-16-15,-1-1-4 0,0 4-109 31</inkml:trace>
  <inkml:trace contextRef="#ctx0" brushRef="#br0" timeOffset="12428.769">19816 4268 304 0,'-11'-40'112'0,"7"24"-87"0,-6-6 22 15,6 16 5-15,-6-4-13 0,-4 10-2 16,-4 10-8-16,-7 2-4 16,1 20-13-16,-5 8-1 0,-2 7 0 15,-5 7 0-15,5 27 1 16,6 1-2-16,14-1-1 16,15-9-1-16,10-9 0 15,7-10-4-15,7-5-1 16,8-17 1-16,6-12 2 15,0-4 1-15,1-12 3 16,-8-3 1-16,-7-9 1 16,-14 0-2-16,-14-7 1 15,-10 0-4-15,-15 1 1 16,-7 2-5-16,-3 7 0 16,-4 6-3-16,0 6-1 0,4 4-19 15,3-4-9-15,8 3-40 16,6 4-16-16,4-1-57 15,7 7-23-15,3 6 26 16</inkml:trace>
  <inkml:trace contextRef="#ctx0" brushRef="#br0" timeOffset="12953.77">20327 4416 244 0,'-11'-10'90'16,"11"1"-70"-16,0-10 19 0,4 10 5 0,0-1 3 15,-1 1 4-15,4 3-12 16,4 6-4-16,3 9-20 16,3 7 2-16,1 18 3 0,0 7-5 15,-4 15 2-15,0 10-10 16,-3-3-4-16,-1 3 0 15,1-10 0-15,-4-15-19 16,3 6-7-16,1-12-45 16,-4-10-19-16,0-7-78 15</inkml:trace>
  <inkml:trace contextRef="#ctx0" brushRef="#br0" timeOffset="13168.705">20130 4620 308 0,'3'9'115'0,"11"-9"-89"0,18 9 8 0,-7-9-1 16,13 0-17-16,12 0-3 16,3 0-8-16,-4 0-2 15,-3 0-1-15,-4 0-17 0,-3 7-7 0,-4-4-119 16,8 6-60-1,-4-9 95-15</inkml:trace>
  <inkml:trace contextRef="#ctx0" brushRef="#br0" timeOffset="13657.88">20835 4350 348 0,'-3'-16'132'0,"3"10"-103"0,3-7 5 16,4 7-3-16,4-3-11 0,3-4 0 15,7-2-9-15,7-4-4 16,7 6-4-16,4 1 6 0,11-7 4 16,3 9 2-16,-4 7 1 15,-7 6-2-15,-10 4 1 16,-14 5 5-16,-15 7 4 15,-13 6-10-15,-8-6-3 16,-3 6-7-16,3-9-1 16,1 3-1-16,2-1-2 15,5 1-2-15,3 0-1 16,3 6-1-16,4-3 3 16,11 0 0-16,7 3 1 15,6 3 0-15,8 7 0 16,3-1-3-16,-3 1 2 15,0-4 1-15,-11-3 2 0,-7 1 1 16,-7-4 1-16,-10 0 0 16,-12-3 0-16,-9-4-2 15,-12 1-2-15,1-3 1 16,3-3 1-16,1-4-3 16,2 0-2-16,5-2-27 15,3-1-10-15,3 0-40 16,7-3-14-16,8 7-82 15</inkml:trace>
  <inkml:trace contextRef="#ctx0" brushRef="#br0" timeOffset="13943.075">21840 4118 396 0,'-3'-9'148'0,"3"9"-115"0,0 9 2 0,3 0-8 16,1 20-13-16,0 18 0 15,3 0-4-15,0 9-1 16,3-3-5-16,1 16-5 0,3 3 0 0,0 1-4 15,-3-8-1-15,-1-5-48 16,-3-10-21-16,-3-9-97 16</inkml:trace>
  <inkml:trace contextRef="#ctx0" brushRef="#br0" timeOffset="14126.072">21565 4485 324 0,'-7'-3'123'0,"21"3"-95"0,11 0 0 16,-7 0-6-16,17 0-15 15,14-3-4-15,8-1-5 0,-1 1 1 16,-3-3 1-16,-3 0-27 0,-5-1-9 16,1 1-103-1</inkml:trace>
  <inkml:trace contextRef="#ctx0" brushRef="#br0" timeOffset="14575.08">22317 4030 340 0,'-32'-12'126'0,"39"5"-98"0,4-2 14 0,-1 0 0 0,8 5-11 16,3-5-1-1,4 3-5-15,-1-4-4 16,1 10-11-16,0 3 2 0,-4 4 2 0,-3 2-1 16,-4 1 2-16,-7 8-6 15,-7 4-1-15,-4 7-4 16,1-8-3-16,-4 1 0 16,0 0 1-16,3 3-3 15,1 1 0-15,3 2-1 16,3 3 0-16,1 0 0 15,3 7-2-15,3-7 0 16,4 1 3-16,0 2 2 16,4 1 4-16,3 2-4 15,-3 1-3-15,-8-3 14 0,-2-1 6 16,-8-3-4-16,-8-6-1 16,-2 1-3-16,-4-8-1 15,-4-2-8-15,-7-3 0 16,1-4-3-16,-4 0 0 15,-1-5-29-15,5-1-12 16,2-3-42-16,5-3-18 16,6-4-83-1</inkml:trace>
  <inkml:trace contextRef="#ctx0" brushRef="#br0" timeOffset="15053.72">23185 3980 288 0,'0'-28'110'0,"0"15"-86"0,0 4 18 0,3 3 1 16,1 2-6-16,3 4 1 16,3 10-4-16,4 5-1 15,4 14-18-15,0 18-5 0,-1 19-2 16,1 3-2-16,-4 6-1 16,-3 0-3-16,-4-3 1 15,0 10-18-15,-4-10-4 16,-3-3-29-16,0-22-11 15,0-6-29-15,0-16-10 16,-7-19-29-16</inkml:trace>
  <inkml:trace contextRef="#ctx0" brushRef="#br0" timeOffset="15250.393">22902 4290 332 0,'0'16'126'0,"22"-10"-98"0,6 13 1 16,-4-13-5-16,22 1-12 16,21-1-2-16,4-6-5 15,-4-6-2-15,-4 6-1 16,-3 0-8-16,-3 0-4 0,-8 0-49 0,-6 6-22 16,-5-6-55-1</inkml:trace>
  <inkml:trace contextRef="#ctx0" brushRef="#br0" timeOffset="15611.191">23601 3939 304 0,'-42'-15'115'0,"38"11"-89"0,-3 1 23 0,7 3 6 15,0 0-16-15,3 0-5 16,8 3-8-16,10 1-5 0,18 2-11 16,10 3-2-16,4 1 2 0,7-1-4 15,14 7-1-15,-3-7 6 16,-4 10 5-16,-11 9-4 16,-10 10 1-16,-18 12-4 15,-13 6 0-15,-19 1-1 16,-10-1 0-16,-11-2-4 15,1 2-1-15,-1-6-3 16,4-3-1-16,3-9-19 16,4 3-7-16,3-13-37 15,4-3-14-15,4-6-85 16,10-7-63-16,3-5 94 16</inkml:trace>
  <inkml:trace contextRef="#ctx0" brushRef="#br0" timeOffset="20204.551">19614 6046 264 0,'-31'7'101'0,"17"-7"-78"0,-15 3 22 16,19 3 6-16,-4-3-3 15,-4 3 4-15,4-3-9 16,3-3-2-16,8 7-23 16,13-14 7-16,12-2 3 0,9-3-7 15,15-10-1-15,21 0-6 0,14 3 1 16,-3 9-4-16,-4 4-1 16,-7 6 2-16,-10 10 3 15,-12 5-2-15,-16 10 2 16,-19 7-2-16,-10 12 2 15,-14 3-6-15,-14-3-1 16,-14-4-6-16,-4-2-2 16,3-4 2-16,5-5 1 15,6-4-4-15,11 0 1 16,6 0-2-16,12 0-2 16,14 3 0-16,10 13 3 15,14 0 0-15,7 3 1 16,4 12 0-16,4-6 0 15,10 0 0-15,-11 1 0 0,-7 2 0 16,-10 0 2-16,-14 0 8 16,-11 4 5-16,-14-7-5 15,-11-12-3-15,-7-1-4 16,-10-5 0-16,-14-4-2 16,-18-9-1-16,-7-1 1 15,-1-8-1-15,1-4-7 16,4-3-3-16,6-6-14 15,15-6-7-15,17-7-33 16,18 4-11-16,18-7-23 16,13-3-8-16,22-6-75 15</inkml:trace>
  <inkml:trace contextRef="#ctx0" brushRef="#br0" timeOffset="20775.99">20595 6285 296 0,'-17'-32'110'0,"13"17"-86"0,0-7 16 0,4 6 0 0,0 3-11 16,0-2 0-16,0 2 6 16,0 1 2-16,0-1-19 15,4 4 3-15,3-1 0 16,4-2 2-16,6-1 3 0,15-3-3 16,14 7 0-16,14 0-3 15,3 9-1-15,1 6-4 16,-1 6 1-16,4 14-7 15,-3 11-1-15,-11 4 2 16,-11 0 1-16,-14 9-3 16,-17 3 0-16,-18 13-1 15,-11 6 1-15,-10 7-4 16,-11-4-1-16,-10 0-1 16,-18 3 1-16,-7 10-2 0,7 6 2 15,10-12-2-15,15-10 2 16,10-9-4-16,15-16 0 15,20-10 1-15,25-5 0 16,25-14 0-16,11-8 0 16,20-7 2-16,26-3 1 15,-4 0 1-15,-11-3 0 16,-3 3-5-16,-11 0 1 16,-7 0-24-16,-4-3-12 15,-6-4-47-15,-8 1-20 16,-10-9-122-1</inkml:trace>
  <inkml:trace contextRef="#ctx0" brushRef="#br0" timeOffset="21512.436">17921 6526 376 0,'-42'0'140'0,"35"0"-109"0,-7 3 22 16,10-3 4-16,4 3-11 0,4 4-2 15,6 5-8-15,8 4 0 16,14-1-20-16,10-2 2 0,7-7 0 15,8-6-6-15,13-6-2 16,11-7-5-16,1-2-4 16,-12 5 0-16,-6 1 1 15,-15 3-8-15,-10 3-3 16,-11 3-48-16,-10 3-22 16,-11 6-46-16,-11 13-19 15,-17 0-27 1</inkml:trace>
  <inkml:trace contextRef="#ctx0" brushRef="#br0" timeOffset="21721.677">18027 7097 460 0,'14'15'173'0,"7"-12"-135"0,18-6 23 16,-18-3 0-16,11-6-18 15,14-7-2-15,10 0-19 16,4 0-8-16,0 7-9 15,-10 2-4-15,-8 4 0 0,-7 6-12 16,-7 0-3-16,-3 0-35 16,-4 3-13-16,0 0-41 15,-3 0-17-15,3 4-66 16</inkml:trace>
  <inkml:trace contextRef="#ctx0" brushRef="#br0" timeOffset="25264.9">15801 13622 312 0,'-14'-4'115'0,"10"-2"-89"0,-6 6 19 0,6 0 1 16,-3 0-7-16,0 3 0 16,0 0-7-16,0-3 0 15,3 0-18-15,1 0 1 0,3 0 1 16,10-6-2-16,8-3 0 16,14-4-4-16,21-2 1 15,21 2 0-15,3 4 1 16,1 2-2-16,3 14-1 15,-3 5 3-15,-11 4 3 16,-21 9 0-16,-22 9 1 16,-17 17-4-16,-17 8-2 15,-4-2-6-15,-4 2-1 16,-3-12-1-16,-4 0 1 16,1-9-2-16,2-4 2 15,1-9-4-15,7 4 0 16,4 2-1-16,10 4 0 15,7-4 0-15,7 10 0 0,10 3 0 16,8 6-2-16,11 0 3 16,9 3 2-16,5-3 0 15,-4 13 2-15,-11 6-2 16,-7 3 2-16,-10-6-2 16,-11-6 2-16,-7-7 2 15,-10-3 4-15,-11-9-11 16,-11-7-3-16,-14-5 13 15,-7-4 8-15,-3-3-7 16,-18-4-5-16,-25-2-2 16,-14 3-2-16,8-3-3 15,-1-10 0-15,11-3-18 0,17 0-7 16,22-3-29 0,24-3-12-16,25-3-29 15,18-7-11-15,27-12-76 16</inkml:trace>
  <inkml:trace contextRef="#ctx0" brushRef="#br0" timeOffset="26060.351">17082 13948 280 0,'-22'3'107'0,"15"-6"-83"0,-3 3 17 0,10-7 2 15,-4 7-12-15,4 0-3 16,4-3-8-16,3-12 0 16,3 2-11-16,4-6 3 0,8-3 4 15,2-3 1-15,8-3 1 16,7 0 0-16,14 6-2 16,14 3-2-16,0 10-1 15,-4 9-7-15,-3 9-2 16,-7 13 4-16,-10 16 5 15,-12 9-1-15,-10 9 3 16,-10 4-4-16,-11 9 1 0,-14 18-7 16,-11-2-3-16,-10 3 1 15,-14 0 0-15,-11 12-1 16,14-18 1-16,10-17-4 16,-9 20-2-16,6-19 6 15,4 6 3-15,6-6-3 16,15-7-2-16,0-8 4 15,21-17 4-15,18-3-1 16,24-5 1-16,22-11 3 16,6-2 5-16,8-7-7 15,14 0-1-15,3 1-3 16,-3 2 1-16,-14-3-6 16,-11-3-1-16,-14-3-2 15,-11 0-2-15,-10 0-22 0,-14 0-7 16,-11 4-33-16,-7 5-10 15,-7 0-48-15,3 4-21 16,-3 3-18 0</inkml:trace>
  <inkml:trace contextRef="#ctx0" brushRef="#br0" timeOffset="26871.654">14806 12991 280 0,'7'-3'107'0,"0"0"-83"0,0 3 17 0,0 0 2 0,0 3-6 15,0 4 1-15,4 2-6 16,0 3-2-16,6-2-17 16,4 6 5-16,11-4 5 0,10 7-3 15,8-7-2-15,6-2 1 16,8-4 2-16,17-3-2 15,25 0-2-15,3-3-5 16,15 4 0-16,24-4-3 16,0 3 0-16,21 0-5 15,4 0-3-15,11-3 6 16,10 0 3-16,-7 0-5 16,10 0-1-16,-13-3-2 15,-12 3 1-15,-6 3-2 16,-14 3-1-16,-29 4 1 0,-20 2-1 15,-22 1 0-15,-11 2 0 16,-13 1 0-16,-11 0 2 16,-7-4-3-16,-11-2-2 15,-11-1-36-15,-10 1-14 16,-10-4-61-16,-1 3-27 16,-10 4-43-1</inkml:trace>
  <inkml:trace contextRef="#ctx0" brushRef="#br0" timeOffset="30159.854">14997 11725 264 0,'-29'-7'101'0,"22"4"-78"0,-3-3 15 0,10 0 2 15,0 3-11-15,0 3-2 16,0 0-4-16,3 0 0 16,1 6-13-16,3 0 3 0,7 0 1 15,4 1 4-15,3-1 3 16,7-3-5-16,11 6 1 15,3-2-4-15,8-4 2 16,2 3-4-16,15-6 1 16,8 3-5-16,2 4 1 15,-6 5-7-15,-8 1-1 16,-10 2 0-16,-7 4 2 16,-11 3 3-16,-7 6 2 15,-6 4 1-15,-12 5 0 16,-3 7-2-16,-10 3-1 0,-8 3-3 15,-3 7 1 1,-7 9-2-16,-4-4-1 16,1 4-2-16,2-16 1 0,5 1 1 15,3-14 0-15,3-9 0 16,4-9 0-16,0 0-3 16,3-3 2-16,4-4-34 15,0-2-15-15,4-1-34 16,3 0-14-16,0-2-69 15</inkml:trace>
  <inkml:trace contextRef="#ctx0" brushRef="#br0" timeOffset="30637.799">16503 11762 316 0,'-4'-19'118'0,"4"16"-92"0,0-12 19 16,4 12 2-16,-1-4-5 16,1 1 1-16,-4 6-6 15,4 0 0-15,-1 9-21 16,1 13-3-16,-4 25 1 0,0 16-4 15,0 9 2-15,0 0-7 16,0 13-1-16,3 12-2 0,1-9 1 16,3-3-2-1,0-13-1-15,3-6-2 16,1-10-1-16,-4-9-27 0,0-9-10 16,0-16-40-16,-3-4-14 15,-1-2-80 1</inkml:trace>
  <inkml:trace contextRef="#ctx0" brushRef="#br0" timeOffset="30878.309">16235 12283 304 0,'-11'-3'115'0,"18"-4"-89"0,14-2 27 16,-6 6 7-16,6-13-17 15,18 7-2-15,13-7-15 16,12 0-7-16,-1 1-10 16,-3 2-6-16,-3 7 0 15,-4 3-15-15,0 3-7 0,0 3-34 16,0 3-14-16,-1 0-51 16,-2 4-22-16,-4-4 23 15</inkml:trace>
  <inkml:trace contextRef="#ctx0" brushRef="#br0" timeOffset="31494.9">17530 12035 212 0,'7'-22'82'0,"0"10"-64"0,3-14 15 0,-3 14 4 16,0-4-8-16,0-3 0 16,0-2-1-16,1-1 2 15,-1-4-16-15,-4 8 7 0,1-1 3 0,-1 0 1 16,1 0 0-16,-4-3-6 15,0 10-1-15,-4-4-2 16,-3 4 3-16,-7 2 0 16,-7 4 3-16,-7 9-6 15,-11 6-1-15,-4 13-7 16,-2 25-3-16,-1 16 0 16,-4 19-1-16,1-1 0 15,0 26 2-15,6 6 3 16,15-13 5-16,14-9-4 15,14-10 2-15,18-8-5 16,10-11-2-16,14-15-2 16,15-15-3-16,10-17 1 15,0-8 1-15,-4-14 1 16,-3-8 1-16,-7-7 4 0,-11-7 3 16,-10-2-4-16,-11-7-2 15,-14 1 2-15,-10-1 0 16,-18 4-3-16,-18 9-1 15,-14 15-1-15,-7 20-2 16,0 8-4-16,11 4-2 16,6 3-22-16,11 4-8 15,8-1-37-15,6-3-14 16,8 0-82 0,10-3-73-16,7 3 88 15</inkml:trace>
  <inkml:trace contextRef="#ctx0" brushRef="#br0" timeOffset="32414.039">19244 12951 296 0,'-21'-22'112'0,"21"22"-87"0,0 0 18 0,0 0 2 0,7 0-11 16,4 9 0-16,3 0-6 16,3 1-3-1,11-1-13-15,11-2 3 0,7-1 3 0,7-6-8 16,0 0-3-16,7 0-4 16,3 3-3-16,-3 3-2 15,-10 7-1-15,-11 2-49 16,-15 4-22-16,-13 0-104 15</inkml:trace>
  <inkml:trace contextRef="#ctx0" brushRef="#br0" timeOffset="32607.712">19336 13587 332 0,'-21'28'126'0,"35"-21"-98"0,21-1 23 0,-10-6 5 16,13-6-17-16,12-4-2 15,13-5-18-15,15-1-6 16,7 0-8-16,-4 4-4 0,-11 5 0 16,-6 7-26-16,-4 0-10 15,3 10-33-15,-3-4-12 16,4-3-79 0</inkml:trace>
  <inkml:trace contextRef="#ctx0" brushRef="#br0" timeOffset="33146.093">23040 11888 252 0,'-7'-47'96'0,"7"28"-75"0,3-3 28 0,1 16 8 16,-1-1-12-16,1 4-4 15,3 9-6-15,0 16 0 16,4 25-19-16,-4 22 0 0,-4 4-2 15,-3 24-5-15,-7 16-1 16,0 0-4-16,-3 9-1 16,-1 10-1-16,0-7 1 15,4-15-2-15,0-23-1 16,7-8-10-16,4-23-4 0,6-12-35 16,8-19-15-16,7-12-51 15,10-19-22-15,0-20 13 16</inkml:trace>
  <inkml:trace contextRef="#ctx0" brushRef="#br0" timeOffset="33730.297">23513 12004 300 0,'-14'-19'112'0,"14"9"-87"0,0-2 22 0,3 3 5 15,1-4-10-15,3-6-3 16,7-6-6-16,7-6-3 16,11 3-17-16,14-1 8 0,6 1 2 15,8 0 2-15,7 9 0 16,15 10-6-16,-1 9 1 15,-4 9-5-15,-13 0-1 16,-15 10-2-16,-17 13 0 16,-21 8 0-16,-22 11 0 0,-14-4-2 15,-14-4 1-15,1-5-8 16,-1 3-4-16,4-10 0 16,3-6 0-16,7 4-2 15,8-4 2-15,9 0-1 16,8 3-2-16,11 0 3 15,14 0 0-15,17 13 1 16,11 0 0-16,3 3-3 16,1 9 0-16,-4-3 4 15,-7 4 3-15,-8 2-1 16,-9 10-2-16,-12-3 6 16,-6-4 3-16,-11-6-3 0,-7-6 1 15,-14 0-5-15,-15-6 0 16,-13-13-1-16,-11 1 1 15,0-7-2-15,-3-4-1 16,-8-5-4-16,-3-4-2 16,7-5-19-16,7-4-7 15,14-4-40-15,14 4-17 16,15-6-116 0</inkml:trace>
  <inkml:trace contextRef="#ctx0" brushRef="#br0" timeOffset="34602.5">22468 13647 304 0,'-10'-7'112'0,"10"7"-87"0,0-6 9 0,0 3-1 16,3-3-4-16,8-1 3 16,0 1-6-16,3 3-2 15,7 3-13-15,14 3 4 0,22 3 5 16,13 1 2-16,15-4 4 16,45-3-5-16,26-10-1 15,45-5-11-15,17-4-3 16,15-9-4-16,7 6 1 15,-14-3-2-15,-36 9 2 16,-31 10-4-16,-35 6 0 16,-36 6-61-16,-35 7-28 15,-25 2-47-15,-14 7-20 16,-28 6 25 0</inkml:trace>
  <inkml:trace contextRef="#ctx0" brushRef="#br0" timeOffset="35220.702">22807 14211 312 0,'-18'-9'118'0,"11"6"-92"0,-3-4 17 0,6 4 1 16,4-3-11-16,0-4-2 15,11 4-2-15,7-9 1 16,10-4-16-16,7-3 5 0,7 3 2 15,11 3-11-15,4 13-6 16,-1 3 6-16,-10 3 3 16,-11 13-2-16,-17 0 1 15,-18 12-3-15,-11 6 0 0,-10 7-3 16,0 0 1-16,0-4-6 16,3-2-1-16,8-4 0 15,3-2 0 1,7-1-5-16,10-6 1 15,11 6 2-15,15 3 3 0,9-2 0 16,1-1-1-16,0 0 1 16,-3 10-1-16,-8 2 0 15,-11-2 0-15,-6 9 2 16,-7-3 1-16,-15-3 1 16,-10-1 2-16,-11 1 1 15,-10-6 1-15,-11-7-4 16,-3-6-1-16,3 3-1 15,0-9-2-15,7-7-17 0,4-6-6 16,10-3-31 0,8-3-10-16,6-6-24 0,8-4-10 15,13-6-64 1</inkml:trace>
  <inkml:trace contextRef="#ctx0" brushRef="#br0" timeOffset="35788.235">23661 14108 296 0,'-4'-7'110'0,"11"4"-86"0,0-3 11 16,0 0-1-16,1 6-10 15,2-10 0-15,-3 10 0 16,0-3 2-16,0-3-14 16,0 6 6-16,0-10 5 0,4 7-3 15,3-3 0-15,7-3-7 16,7-4 0-16,4-3 1 16,3 1 1-16,4 5-6 15,4 4-3-15,-5 6-1 16,-2 6-1-16,-5 7 2 15,-6 6 3-15,-11 3-2 0,-10 3 1 16,-8 6-5-16,-10 10 0 16,-7 6-1-1,-4 12 1-15,-6 4-2 0,-5-3-1 16,1-1 1-16,0-2-1 16,3-1 0-16,11-6 0 15,7 4 0-15,7-10 0 16,7-1-3-16,7-11 2 15,3-7 3-15,4-6 3 16,4-7 4-16,7-2 5 16,10-7 1-16,14-6 0 15,15-4-7-15,3 4-5 16,-4 3-2-16,-3 0-1 0,-7 3-14 16,0 4-3-16,-3 2-29 15,-8 0-10-15,-7 1-31 16,-7-7-12-16,-3-3-82 15</inkml:trace>
  <inkml:trace contextRef="#ctx0" brushRef="#br0" timeOffset="36898.479">21876 11135 312 0,'3'-37'115'0,"4"27"-89"0,4 1 3 16,-4 9-4-16,0 6 0 16,0 13 7-16,-3 22 7 15,-4 43 3-15,-7 45-22 16,-8 78-7-16,-9 87-5 0,-4 76-4 15,-4 41-3-15,4 19 2 16,3-4 0-16,4-31 7 16,10-56 6-16,8-26 1 15,13-102 1-15,-3-52-7 0,21 1-4 16,-6-37-2-16,16-26 1 16,15-12-3-16,7-29 0 15,14-25-1-15,11-15-2 16,7-13 1-16,14-3-1 15,24-9 0-15,11-1 2 16,22-9-1-16,9-2 2 16,22-1-2-16,11-3-1 15,14 12 1-15,3-3-1 16,18 13 0-16,-11 3 0 0,4 3-5 16,-7 4 1-16,-25-7-3 15,-4-7 2-15,-17-12 3 16,-35-6 1-16,-22-9 1 15,-13-4 2-15,-22 7-1 16,-24 0-1-16,-8-7 3 16,-24 3 0-16,-18 4-1 15,-14-7-2-15,-4-9 1 16,-3-18-1-16,4-17 0 16,3-21 0-16,7-42 0 15,3-27 0-15,8-60-3 16,3-50 2-16,-7-29-15 15,-7-12-6-15,-14-9 2 16,-10 18 1-16,-8 42 18 16,0 43 8-16,-3 22-1 0,3 28-1 15,1 41-2-15,-1 31-3 16,4 23 1-16,0 18 1 16,-1 13-3-16,5 9 0 15,-1 6 3-15,1 1 1 16,-1-1 3-16,-7-6 3 15,-14 0 0-15,-14 3 2 16,-17 1-2-16,-54 2 2 16,-27 7 0-16,-71 12 1 15,-54 3-4-15,-52 32-3 16,-49 21-5-16,-36 17 0 16,-7 8-9-16,15-8-4 0,6 2-62 15,36-12-27-15,34-3-98 16</inkml:trace>
  <inkml:trace contextRef="#ctx0" brushRef="#br0" timeOffset="38835.806">1094 13471 236 0,'-7'13'90'0,"3"-10"-70"0,-3 6 13 0,7-3 1 15,-4 7-9-15,1 9 0 16,-4 16-3-16,0 18-2 15,-4 4-10-15,4-7-2 0,-7 41 2 0,3-19-2 16,-10 57 3-16,7-29-2 16,7 54 2-1,0-38-6-15,11 22-1 16,-1-31-2-16,15 28 1 16,-1-28-4-16,15-7 0 0,-7-21 3 15,21-16 1-15,-7-16 1 16,3-9 0-16,-7-13 2 15,11-12 1-15,-11-4-1 16,11-9 1-16,0 0-4 16,25-6-2-16,-8 0 2 15,29-3 2-15,-15 0 7 16,75-29 4-16,-35 10-2 16,122-25 2-16,-55 12-5 0,130-6 1 15,-88 16-5-15,112 28-2 16,-105-3-2-16,78 6 0 15,-89 3 2-15,42-3 4 16,-66-3 2-16,28 0 1 16,-50 0-2-16,4-9 1 15,-42 9-6-15,17 16-1 16,-35-7 0-16,3 13 2 16,-28-6-3-16,-10 9-2 15,-18-6 0-15,-10-4-1 16,-12-2 0-16,-6-4 2 15,-7-2 1-15,-7-14 1 16,-4-2-2-16,-7-10-2 16,0 3 5-16,-10-24 1 0,-1 5 0 15,-20-56-1-15,2 19-6 16,-30-82 1-16,-37-84 0 16,-2-13 0-16,-8 26-3 15,-14 24 2-15,4 19 1 16,17 47 0-16,11 38 0 15,0 28 0-15,11 19-3 16,-4 22 2-16,10 12 1 16,4 7 0-16,11 9 0 15,10 6 0-15,0-3-3 16,8-3 2-16,2 9 1 16,1-2 2-16,4-4-3 15,-12 3 0-15,-9 0 3 16,-8-3 3-16,-25-3-4 0,-20 0-1 15,-1 0 0-15,-25 0 0 16,-20 0 0-16,-4 4 2 16,-29-1-1-16,-6 6-1 15,-18 1 1-15,-14 5-1 16,-18-2 0-16,-3-4 2 16,-8-3-1-16,8-2-1 15,10-4 1-15,1 0-1 16,24-4-3-16,14 8 2 15,-7 5-8-15,24 10-4 16,8 9-35-16,-4-3-16 16,25-6-36-16,43-13-14 0,24-25-54 15</inkml:trace>
  <inkml:trace contextRef="#ctx0" brushRef="#br0" timeOffset="41417.741">1739 14318 260 0,'-17'-35'96'0,"17"35"-75"0,-11-22 12 16,11 16 0-16,-4 0-1 15,4 3 6-15,-7 3-4 16,4 0 0-16,-8 12-19 16,4 1 0-16,0 21 1 0,-3-6-4 15,-1 7-2-15,4-4-5 0,3 10-4 16,1-10 4-16,13 1 4 15,-2-7-5-15,16-16-2 16,-6 1 7-16,14-17 4 16,-4 1 0-16,0-10 2 15,-7 4-4-15,-3-13 1 16,-4 3-3-16,-7-13 2 16,-3 7-4-16,-11-6 1 15,3 5-3-15,-14 4 2 16,4 3-6-16,-10 10-1 15,-1-1 2-15,-14 16 1 16,11 1-6-16,3 21 0 16,0-3-1-16,4 9 2 15,7-6 1-15,11 3 1 0,-1-3 0 16,15 0 0-16,-1-3 0 16,18-9 2-16,-6-1 1 15,6-8 1-15,-3-1 0 16,3-13 0-16,0 4 2 15,-7-19 1-15,-7 6-1 16,-3-22-1-16,-4 10-3 16,-11-13 1-16,1 16-2 15,-18-7-1-15,0 7 1 16,-25 9 1-16,14 4-3 16,-3 12 0-16,3 3-1 0,-3 25-2 15,10-3 0 1,4 15 0-16,7-5 3 15,7-1 2-15,3 0-2 16,15 1-2-16,-1-7 4 0,15 0 3 16,0-6 1-16,20-13 0 15,-13 0-1-15,7-12 0 16,-7 0 0-16,3-19 0 16,-10 6-2-16,-4-22 1 15,-3 6-2-15,-11-5 2 16,0 11-2-16,-21 1 2 15,3 3-2-15,-24 10-1 16,10 2-2-16,-21 16 1 16,11 7-4-16,0 24 1 0,-1-6 2 15,12 22 1 1,2-9-2-16,8 12 2 0,4-12 1 16,17 9 0-16,0-9-3 15,21-6 0-15,-3-10 2 16,21-22 2-16,-15 0 2 15,12-16 3-15,-4-2-1 16,-8-13 2-16,-2 9-4 16,-5-31 0-16,-3 9-1 15,-10-9 1-15,-4 9 0 16,-18-3 1-16,1 6-2 16,-32 7 1-16,10 6-7 15,-18 16 1-15,5-1-1 16,2 32 2-16,8-6-1 0,0 21 1 15,6-5 0-15,12 15 0 16,6-10 0-16,8 4 0 16,3-6 0-16,17-7 0 15,1-3 4-15,28-13 1 16,-7-2 1-16,3-20 2 16,-3 1 1-16,0-16 1 15,-15 3-2-15,1-22-1 16,-4 10-1-16,-14-7 0 15,0 6-2-15,-21 1 1 16,0 3-4-16,-25 15 0 16,7 3-1-16,-17 32 0 15,10-3 0-15,7 18-2 16,-3-5 3-16,11 14 0 0,2-8-2 16,12 3 2-16,6-4-1 15,8-3 0-15,-1-6 2 16,26-9 2-16,-8-6-1 15,21-10 2-15,-10 0 0 16,7-13 1-16,-4 0 0 16,-3-18 2-16,-11 6-3 15,-4-22 0-15,-2 9 1 16,-15-6 2-16,0 10-3 16,-32-1-2-16,11 7 2 15,-32 19 0-15,14-1-6 16,0 32 0-16,0-6-1 0,4 22 2 15,7-4-1 1,14 13 1-16,0-12 0 0,14 12-2 16,0-10 3-16,24-2 0 15,-6-10 3-15,28-9 1 16,-7-4-1-16,3-15 1 16,-3 3 0-16,3-25 1 15,-14 6 0-15,-3-15 2 16,-4 2-1-16,-14-18 0 15,0 9-1-15,-24-3 0 16,2 10-5-16,-27 6 1 16,7 6 0-16,-15 25 2 15,15 0-3-15,-4 22-2 16,4-3-3-16,10 16-1 16,8-10 4-16,6 13 1 0,1-13-1 15,20 6 2 1,-3-8-1-16,25-11 0 0,-4-2 2 15,22-10 0-15,-19 0 0 16,8-12 2-16,-4 2 3 16,-6-15 2-16,-12 4-1 15,-3-14-1-15,-3 7-3 16,-15-13 1-16,1 7-2 16,-18 3-1-16,7 9 1 15,-18 19 1-15,0 0-6 16,0 19 1-16,11 0 1 0,0 6 1 15,3-3-2-15,4 0 0 16,4-3-3-16,13-1-1 16,1-2 4-16,17-7 3 15,-7-2 1-15,7-7-1 16,0 0-2-16,4-13-1 16,-4 4 8-16,-3-19 4 15,-4 9-2-15,-14-10-2 16,0 4-2-16,-11 7 0 15,1 2-2-15,-11 16 2 16,7 6-4-16,-4 10-2 16,4-4 2-16,3 4 2 15,8-3-5-15,3-1 1 16,0 1 1-16,3-4 1 0,4 1-2 16,11-10 0-16,-4 6 2 15,4-12 2-15,-4 6 0 16,3-4 2-16,-2-2 0 15,-8-3 1-15,0 2-2 16,-7-5 1-16,0-1-2 16,-7 4 2-16,3 0-4 15,-7 5 0-15,4 4-1 16,-3 7 0-16,-1-1 2 16,8 6 0-16,-1 1-3 15,8-4 2-15,-1-2-1 16,8 2 0-16,-4-3 2 15,3-6 2-15,-2 0-1 0,-1-6 2 16,0-3-2-16,-7 2 2 16,0-2 0-16,-4 3 1 15,1-1-2-15,-4 7 1 16,-1 0-7-16,1 4 1 16,0-1-4-16,4 0 0 15,-4 0-21-15,14 0-6 16,-4 0-38-16,8-6-14 15,-4 0-136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3T00:01:27.7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11021 4049 264 0,'-14'-3'99'0,"-4"3"-77"0,4 6 20 0,10-3 6 16,1 4-4-16,-1-4 1 15,1 3-7-15,3 3-1 16,7 1-21-16,7-1 8 0,4-6 4 15,17-6-4-15,25-6 0 0,25-1-4 16,17-5-1-16,28-4-8 16,8 0-2-16,14 0-7 15,10 4-2-15,-14 5 0 16,0 4 2-16,4 3-3 16,-18 3 0-16,-18-10 3 15,-20 7 1-15,-19-3-4 16,-17 3 1-16,-17 0 4 15,-15 3 5-15,-14 0-27 16,-11 6-10-16,-10 0-28 16,-7 0-12-16,-3 1-22 15,-8-1-8-15,-3 3-57 16</inkml:trace>
  <inkml:trace contextRef="#ctx0" brushRef="#br0" timeOffset="465.929">11920 4203 312 0,'-3'-60'115'0,"3"41"-89"0,-4 4 21 0,4 8 3 0,0 1-12 15,0 6 0-15,0 6-10 16,0 10-5-16,0 12-13 16,7 16 0-16,4 9 3 15,0 13 2-15,3 31 3 0,3 16-10 16,8-3-2-16,3 22-2 16,0-4 0-16,1-15 2 15,-5-16 3-15,-10-18 11 16,-14-13 5-16,-14-16-9 15,-10-9-2-15,-8-13-8 16,-17-9-2-16,-19-10-4 16,-9-3-1-16,-1-6 1 15,1-3 2-15,6-6-3 16,4-4 0-16,11-9-1 0,13-3 0 16,12 3-5-16,31-15-3 15,17-4-12-15,22-6-4 16,28 0-28-16,18-3-10 15,-1 9-42-15,12 3-15 16,-8 7-35 0</inkml:trace>
  <inkml:trace contextRef="#ctx0" brushRef="#br0" timeOffset="795.704">12591 4896 376 0,'-11'-7'143'0,"8"7"-112"0,3 0 21 15,0 0 2-15,3 0-8 16,1 10 2-16,3-1-9 15,3 0-1-15,1 17-22 16,3 8-5-16,0 23 0 0,-3 8-7 16,-4 4 0-16,0-9-2 15,-4-4-2-15,4-5-24 16,0-8-11-16,4-11-26 16,0-4-12-16,3-12-32 15,0-7-11-15,-7-3-42 16</inkml:trace>
  <inkml:trace contextRef="#ctx0" brushRef="#br0" timeOffset="1427.305">10336 5786 248 0,'-14'9'93'0,"14"-2"-72"0,0-4 20 0,4-3 7 15,3 0-11-15,0 6-1 16,7-6-5-16,4-6 0 16,6 6-17-16,5-3 7 0,2 3 6 15,12 3-4-15,20-3-1 16,15 6 1-16,10-3 0 16,21-3-4-16,29 0-1 15,10 0-2-15,43-12 3 16,-1-7-7-16,32-6-2 15,1 0-1-15,16 0 1 16,-13-4-5-16,11 11-1 16,-33 8-4-16,-3 4-1 15,-14 6 1-15,-24 3 2 16,-15 0-1-16,-7-6-1 0,-11-9-2 16,-24-4 1-16,-25-3-59 15,-21 3-24 1,-28 10-136-16</inkml:trace>
  <inkml:trace contextRef="#ctx0" brushRef="#br0" timeOffset="3471.384">10125 6670 252 0,'3'-50'93'0,"1"31"-72"0,3-15 14 0,-4 21 0 0,4 4-5 16,0 3 0-16,4 6 0 15,0 15 1-15,6 23-16 16,4 18 4-16,1 4 2 0,-1 18-3 15,0 26 0-15,0-4-10 16,-3 4-3-16,-8-1-1 16,-3 7 0-1,-3-7-2-15,-4-15-2 0,0-16 1 16,0-15 1-16,0-7-1 16,0-22 2-16,0-9-2 15,0 0-1-15,0-1-10 16,0-2-6-16,-4-10-28 15,4-3-9-15,0-6-23 16,0-6-7-16,4-13-49 16</inkml:trace>
  <inkml:trace contextRef="#ctx0" brushRef="#br0" timeOffset="4070.829">10806 6526 264 0,'-4'-22'101'0,"4"13"-78"0,-3 2 15 0,3 7 4 0,0 0-10 16,-4 0 1-16,0 10-5 15,1 18-3 1,-1 19-13-16,1 13 3 0,3 5 3 0,-4 11-2 15,1 15 3-15,-1 6-8 16,-3-6-4-16,0-10 4 16,0-5 3-16,0-4-5 15,0-6-1-15,0-1-2 16,3-14 1-16,1-8-4 16,3-8-2-16,0-7 2 15,0-6 2-15,0-6-2 16,0 3 0-16,0-10 1 15,3 4 2-15,1-7-1 16,3-3 0-16,0-3-3 16,4 0 1-16,6-3-4 15,4-3 0-15,4-7 1 16,7 4 2-16,0-4-1 16,-1-3 2-16,-2-2-2 0,-1-4-1 15,0-4 1-15,-3-5 1 16,-8 3 3-16,-6 0 4 15,-7-7-2-15,-8-2 1 16,-7 2-5-16,-6 4 0 16,-15 9-3-16,-14 6-3 15,-10 13-1-15,-1 6 0 16,8 7-2-16,10-1-1 16,11 0-29-16,10 4-14 15,18-7-14-15,18-6-6 16,14-9-14-16,10-7-5 0,11-9-47 15</inkml:trace>
  <inkml:trace contextRef="#ctx0" brushRef="#br0" timeOffset="5151.55">11628 7329 184 0,'-4'-7'71'0,"4"7"-55"0,4-6 4 0,-4 6-2 0,3-3 0 16,-3-3 3-16,4 3 0 15,-4 3 2-15,0 0-13 16,0 0 3-16,0-4 3 0,0 4 5 16,0-3 2-16,0 0 1 15,0 0 0-15,0 0 0 16,0-3 0-16,0-1-5 15,0 1-1-15,0 0-2 16,3 3 0-16,1 0-2 16,3 6 1-16,3 12 3 0,1 10 1 15,-1 10-8 1,1 25-2-16,-4 9-3 0,-3-16-1 16,-1-9-3-16,-6 12-2 15,-1-6 5-15,-6 7 4 16,2-4-5-16,-2 0 0 15,-1-9-2-15,4-6 1 16,0-7-2-16,4-6-1 16,-1-3-13-16,4-9-4 15,0-4-35-15,4-9-16 16,3-3-45-16,7-3-16 16,-4 6-8-1</inkml:trace>
  <inkml:trace contextRef="#ctx0" brushRef="#br0" timeOffset="5840.474">12185 6789 268 0,'3'-15'101'0,"1"8"-78"0,0 1 26 0,-4 6 9 15,0 0-7-15,0 0 2 16,0 0-12-16,0 3-5 16,-4 4-20-16,-3 2-8 0,-4 4-1 15,-3 2-4-15,-3 4-2 16,-1 0 0-16,4-3 1 16,0-1-3-16,3 1 0 15,4-4 1-15,4 1 0 16,3-1-3-16,3-2 2 15,4-4-1-15,7-3 0 0,4 0 2 16,7-3 0-16,3 0 0 16,4-3 2-1,3 3-1-15,-7 0-1 16,-7 0 1-16,11 10-1 0,7 9 0 16,3 12 0-16,0 10 0 15,4 3 0-15,-7-1 0 16,-7-2 2-16,-7-6 8 15,-8 2 5-15,-6-5 4 16,-8-4 3-16,-10-3-6 16,-7-3 1-16,-7 6-10 15,-4-9-2-15,-3-3-3 16,3-7-2-16,8-3 1 0,-22 1 1 16,-10-1-3-16,-1 0-2 15,4-3-18-15,4 0-9 16,7 1-17-16,14-4-9 15,3 0-27-15,11 0-10 16,7 0-67 0</inkml:trace>
  <inkml:trace contextRef="#ctx0" brushRef="#br0" timeOffset="6169.513">12136 6504 344 0,'0'-3'129'0,"0"3"-100"0,21 3 13 16,-7-3 0-16,7 3-9 15,7-3 1-15,8 0-13 16,6-3-3-16,4-3-10 16,7-7-5-16,14-2 0 0,-4 5-2 15,1-2-1-15,-8 2 1 0,-7 4-1 16,-6 0-36 0,-4 3-15-16,-8 3-36 15,-2 3-15-15,-1 9-43 16</inkml:trace>
  <inkml:trace contextRef="#ctx0" brushRef="#br0" timeOffset="7404.756">13226 7068 236 0,'-4'-15'88'0,"4"15"-69"0,0-22 17 16,0 19 5-16,0-4-2 0,0 1 1 15,-7-3-2 1,0 2-1-16,-11 4-20 0,4-3 1 0,-10 15 2 15,2-2-5-15,-6 18 2 16,-4 19-4-16,4 3 0 16,7 3-5-16,10-12 0 15,4-7-3-15,11 3 0 16,-4-5-1-16,21-4 0 16,14 0 0-16,4-13 0 15,0-2 2-15,0-13 1 16,-7-13-3-16,-4-3-3 15,-7-12 0-15,-10 3 1 16,-1-1 3-16,-6-2 2 16,-1 3 1-16,-3 6 2 15,0 3-3-15,-7 25-2 16,4 1 0-16,-1 24 1 0,1-6 1 16,6 38 1-16,1-13 0 15,6 34 0-15,-3-18 0 16,7 10 2-16,0 18-3 15,-3-25-2-15,-4-13 0 16,-10 10 1-16,-8 9-5 16,-7-28-1-16,4-9 2 15,-25-1 1-15,8-8-1 16,-19-11-2-16,11-2-2 16,-6-16 1-16,9 0-1 15,1-16-2-15,7 1-2 16,10-10-1-16,4 0 4 0,14-7 3 15,0 4-6-15,28-19-3 16,-3 9-2-16,28-27-1 16,-11 11-11-1,8-2-3-15,-8 12-37 0,0 0-14 16,-10 10-46-16,7 5-17 16,-7 4 1-1</inkml:trace>
  <inkml:trace contextRef="#ctx0" brushRef="#br0" timeOffset="10675.571">16175 3867 276 0,'-21'6'104'0,"7"-2"-81"0,-8 5 16 0,15-9 1 16,0 0-9-16,0 9 2 15,4-9-8-15,3 0-3 16,3 7-12-16,8-4 7 0,3-3 3 16,11 0 3-16,6 0 1 15,15 0-5-15,32 0-1 16,17-3-2-16,7-4 0 15,29 7-6-15,3 0-2 16,-3 0-2-16,10 0 1 0,-4 0-2 16,-20 0 2-16,-19 0-6 15,-20 0-1-15,-14 0 2 16,-19 7 1-16,-16-7-17 16,-12 3-7-16,-10 0-50 15,-14 0-21-15,-14 3-100 16</inkml:trace>
  <inkml:trace contextRef="#ctx0" brushRef="#br0" timeOffset="11122.68">16856 4011 336 0,'-4'-3'126'0,"1"3"-98"0,3-6 6 0,0 6-6 15,-4 6-10-15,1 4 2 16,-1 5 2-16,1 1 1 16,6 50-12-16,8 9 4 0,10 7 3 15,7 24-8-15,4 10-1 16,3-9-3-16,0-7 1 15,-3 10 7-15,-7-4 5 16,-8-8-3-16,-9-7-1 0,-12-19-3 16,-10-10 2-16,-11-18-3 15,-10-6 1-15,-7-13-5 16,3-9-2 0,0-16-5-16,-3-10-2 0,-4-12 1 15,-4-15 0-15,-3-10 1 16,8 3 0-16,6 6-14 15,11 7-5-15,17-1-32 16,15 4-15-16,17 3-7 16,14-9-1-16,7 5-1 15,11 4 2-15,14-9-53 16</inkml:trace>
  <inkml:trace contextRef="#ctx0" brushRef="#br0" timeOffset="11725.212">17325 4817 296 0,'-7'-16'112'0,"14"13"-87"0,4-6 18 0,-4 3 0 0,7-4-8 16,3-2 2-16,4-1-8 15,1 1-1-15,2 2-15 16,5 4 1-16,2 3 2 0,5 6-2 15,-5 10 0-15,1 8-4 16,-4 8 1-16,1 8 0 16,-5 1 3-16,-6 3 2 15,-8 12 2-15,-6-3-4 16,-8 0 0-16,-6 0-4 16,-8-2-1-16,-10-11-3 15,-7-2 1-15,-8-7-6 16,1-3-1-16,0-6 0 0,10-4 2 15,7-2-3-15,4 0 0 16,11-4-4-16,10 0 1 16,17 1 2-16,15-4 1 15,10-6-2-15,8 0 2 16,-1 0 1-16,4 0 2 16,0 0-1-16,-4 3 2 15,-3 3-2-15,-4 4-1 16,-6-1-15-16,-1 1-7 15,-3-1-38-15,0-6-16 16,-4 3-33-16,0-2-12 16,-3-4-34-16</inkml:trace>
  <inkml:trace contextRef="#ctx0" brushRef="#br0" timeOffset="12806.783">14771 3867 252 0,'3'-25'93'0,"1"9"-72"0,3-2 18 15,-4 8 5-15,5 4-5 16,-1 9 1-16,0 19 0 0,0 25 0 16,3 50-22-16,-3 57-4 0,4 87-2 15,-1 92-5-15,5 74-2 16,2 42-2-16,1-67 0 15,-4-122 11-15,7 154 6 16,-7-128-6-16,0 84-1 16,0-110-5-16,8 31-3 15,-8-81-7-15,7-25-3 16,-3-47-31-16,-1-37-12 16,-3-23-13-16,0-28-2 15,-3-9-54-15,-11-28-22 16,0-1 27-1</inkml:trace>
  <inkml:trace contextRef="#ctx0" brushRef="#br0" timeOffset="13694.333">15826 5592 220 0,'-32'12'85'0,"18"-6"-66"0,-7 4 12 0,10-4 3 16,-3 4 0-16,0-1 4 15,-7 0-6-15,-1-2 1 16,1 2-19-16,0 0 10 0,3 1 5 16,4-1-4-16,11 4 0 15,17-1-3-15,14-2-2 16,15 2 3-16,27-2 2 16,36-7 2-16,21-9 1 15,46-10-7-15,31-12-2 16,19-1-3-16,31 1 0 15,-7 6-4-15,17 10-2 16,-17 12-2-16,0 9 0 16,-35 7-4-16,-22 3-3 15,-20-4 0-15,-29-2-1 0,-28-4 0 16,-29-2 2 0,-13-4-19-16,-32-3-63 15,-25 0-12-15,-18 3-54 16,-3 0-17-16,-7 0 8 15</inkml:trace>
  <inkml:trace contextRef="#ctx0" brushRef="#br0" timeOffset="15615.511">15649 6357 280 0,'-21'-22'104'0,"14"19"-81"0,-7-4 23 0,10 4 5 15,1-3-5-15,-1 6 0 16,1 0-10-16,6 6-3 15,4 7-18-15,4 12 9 0,3 12 3 16,0 23-6-16,0 12 1 16,4 3-13-16,-4 10-3 15,0 0-2-15,0 6 2 16,0-4-3-16,0-11-2 16,-3-10 0-16,0-10 1 15,-1-12-1-15,1-10-1 16,-4-5 3-16,0-7 0 0,-4-7-10 15,1-5-5-15,-4-7-34 16,0-3-13-16,-4-7-20 16,1-5-8-16,3-4-79 15</inkml:trace>
  <inkml:trace contextRef="#ctx0" brushRef="#br0" timeOffset="15919.729">15864 6855 312 0,'-10'-9'118'0,"10"9"-92"0,3 0 19 0,1 0 2 16,6 0-5-16,5 9-1 15,2 7-11-15,8 0-4 16,3 6-15-16,4 9 4 0,3 7 3 15,0 2-8-15,-3-2-3 16,0 0-4-16,-4-7-3 16,-3-3 3-16,-4-3 0 15,-3-3-15-15,-1-9-4 16,1 5-43-16,-7-8-19 16,-4-1-245-1,7-12 170 1</inkml:trace>
  <inkml:trace contextRef="#ctx0" brushRef="#br0" timeOffset="16169.125">16365 6739 420 0,'-3'13'156'0,"-1"6"-121"0,1 9 12 15,3-13-1-15,-4 7-7 16,-3 22 1-16,-3 25-10 15,-4 16-4-15,-4 6-15 0,-3 15-4 0,0 17-3 16,-8-7-2-16,8-16 1 16,4-6-4-1,2-6 0-15,5-13-21 0,6-15-8 16,4-19-38-16,7-16-16 16,4-16-64-16,3-9-28 15,4-9 38 1</inkml:trace>
  <inkml:trace contextRef="#ctx0" brushRef="#br0" timeOffset="17101.68">16902 6344 272 0,'-7'-9'104'0,"7"-4"-81"0,0-2 23 0,0 11 5 0,0-2-12 16,0 6-2-16,0 0-10 15,3-3-3-15,8 3-13 16,3-3 2-16,10-3 3 0,12-7-2 16,6-3 2-16,4-2-3 15,0 5 2-15,0 7-2 16,0 6 0-16,-11 12-3 16,-11 4 1-16,-9 6-2 15,-15 6 2-15,-7 0-6 16,-4 7-1-16,0-4-2 15,-3 1 1-15,0-4-2 16,0 6-1-16,3-6 1 16,1 1-1-16,3-4 0 0,3 3 0 15,8-3-3 1,3 3 0-16,7-3 2 0,7 0 2 16,7-3 0-1,8 10-1-15,2-4-2 16,1-3 1-16,-3-3 3 0,-8 6 3 15,-7-3-2-15,-7 0 0 16,-7 0-1-16,-10-3 1 16,-12 7 2-16,-9 2 2 15,3-9-3-15,-15 9-1 16,-2-2-3-16,-5-8-1 16,1 8 1-16,0-14 0 15,3-5-7-15,3-13 0 16,12-10-30-16,6-6-11 15,11-3-13-15,7-3-4 0,11 10-3 16,3-1 0-16,3 3-79 16</inkml:trace>
  <inkml:trace contextRef="#ctx0" brushRef="#br0" timeOffset="17718.171">17755 6307 280 0,'-10'-38'107'0,"13"22"-83"0,1 1 24 0,-1 8 4 15,-3 7-12-15,7 7-3 16,0 5-4-16,0 10-1 16,1 9-17-16,-5 7 6 0,-3 18 3 15,-3 17-4-15,-1 5-1 16,0-3 0-16,1-6 0 16,-1 0-8-16,1-6-2 15,-1-7-3-15,4-6 1 16,0-9-4-16,0-6 0 15,0-7-1-15,4-6 1 16,-1-3-2-16,1-7-1 16,-1 4 1-16,1-7 1 0,3 1-1 15,0-1 2-15,4 1 0 16,3-4 1-16,3 0-5 16,5 0 1-16,6-2 0 15,4-4 0-15,3-4 2 16,-3-2 1-16,-1-6-1 15,1-4 1-15,-4-6 2 16,-3-6 2-16,-4-4-1 16,-7 1-1-16,-7-3-1 15,-10-1 2-15,-11 1-1 16,-14 5 0-16,-11 4-6 16,-7 13-1-16,-4 2-2 15,8 4 0-15,7 3-13 16,7 3-6-16,3 0-41 0,7 3-16 15,8-3-36-15,3 9-15 16,7-9-28 0</inkml:trace>
  <inkml:trace contextRef="#ctx0" brushRef="#br0" timeOffset="22385.576">11042 6636 248 0,'0'-35'93'0,"0"26"-72"0,0-7 14 0,0 13 0 15,0 3-5-15,0 3 2 16,3 7-7 0,1 18-3-16,0 13-12 0,3 6 0 0,0 6 3 15,0 16-7-15,-4-6-1 16,1-10-3-16,3 19 1 15,-4-16-4-15,4 13 0 16,-3-12-1-16,-1 12 0 16,1-13-31-16,-8 7-15 15,1-13-34-15,-1-3-11 16,1-9-21 0</inkml:trace>
  <inkml:trace contextRef="#ctx0" brushRef="#br0" timeOffset="22748.503">11172 7313 268 0,'-17'19'101'0,"17"-19"-78"0,-7 25 6 16,7-25-2-16,0 9-13 15,0 7-3-15,3 0-4 16,1-4 0-16,3 4-4 16,0-4-2-16,4 4 2 0,3-6-4 0,-4-1 0 15,1 0 3-15,3-9 3 16,-3 0 7-16,3-9 4 16,-4 0-4-16,1-7-2 15,-4 3-5-15,-4-6-4 16,1 4-3-16,-4-4 1 15,-4-6-8-15,1 12-2 16,-1 1-18-16,4 6-9 16,0-1-31-16,0 7-11 15,0 0-29 1</inkml:trace>
  <inkml:trace contextRef="#ctx0" brushRef="#br0" timeOffset="22989.787">11359 7366 260 0,'8'-3'96'0,"-8"3"-75"0,7-15 14 16,-4 5 3-16,1-2-5 15,-4-1 3-15,0 4-7 16,-4 2-3-16,1 7-14 16,-1 7-8-16,1 2-2 0,-1-3-5 15,4 10 2-15,0-3 1 16,4 5 0-16,-4 1-5 15,10-9-1-15,-3-1-13 16,11-12-3-16,-4 0-39 16,7-7-17-16,-3-2-53 15</inkml:trace>
  <inkml:trace contextRef="#ctx0" brushRef="#br0" timeOffset="24132.054">18366 6940 316 0,'-7'-13'121'0,"0"10"-95"0,-15-3 22 0,12 3 5 0,-4 0-11 16,-4-4-3-16,0 1-10 15,1-3-6-15,3-4-13 16,0-2-6-16,3-11-1 0,7 1-2 15,4-3 2-15,7 0-4 16,8 0-2-16,2 3 2 16,8 9 0-16,3 7-30 15,0 12-14-15,1 9-142 16</inkml:trace>
  <inkml:trace contextRef="#ctx0" brushRef="#br0" timeOffset="24500.629">18563 6755 392 0,'-14'-6'148'0,"7"6"-115"0,-11 6-5 0,11 0-8 15,-7 4-12-15,-3 5 1 16,-5 4-1-16,8 3 2 15,4-3-5-15,6 6-5 0,15-3-3 0,6 0-1 16,8-3 3-16,-7-7 0 16,10-6 1-16,0 1 0 15,-3-14 2-15,-4 1 8 16,0-6 5-16,-3-7 8 16,-8 0 3-16,-3 0-7 15,-7-3-1-15,-7 3-11 16,-7 1-2-16,-3 5-5 15,-1-3-1-15,0 4-28 16,8 2-13-16,3 4-27 16,3 6-12-16,8 3-20 15,3 4-10-15,0 2-12 16</inkml:trace>
  <inkml:trace contextRef="#ctx0" brushRef="#br0" timeOffset="25131.257">18807 6824 324 0,'0'-13'121'0,"3"7"-95"0,-3 3 20 0,0 3 4 16,0 0-10-16,0 0-1 16,-3 3-7-16,-1 3 0 15,1 1-18-15,3 8 5 0,0-2 2 16,3 6-9-16,4-4-4 15,7 1-5-15,0-3 0 16,4-4-2-16,3-3-1 0,0-6 3 16,0-6 2-1,1-3-2-15,-1-1-2 0,-4-2 0 16,1 2-1 0,-4 4-3-16,-3 0 0 0,-1 6 2 15,1 0 0-15,0 9 1 16,-1 0 2-16,1 1-3 15,3-4-2-15,0-3 2 16,0-3 2-16,0-3 9 16,0-3 5-16,-3-7 2 15,-8-2-1-15,-3 2-8 16,-3-3-3-16,-4-2-5 16,0 5-1-16,3-3-34 0,4 4-17 15,0 6-22-15,4 2-9 16,3 11 5-16,3 5 3 15,1 7-71 1,3 3-33 0,0 6 92-16,0 0 330 31,18-18-89-31,3-10-26 16,4-13-46-16,3-12-24 15,-3-12-8-15,0-7-4 16,-7 0-25-16,-7 16-2 0,-8 34 6 15,-3 16-5 1,0 9-12-16,0 7-8 16,4-1-20-16,3 10-10 15,8-9-50-15,9-10-21 0,15-15-113 16</inkml:trace>
  <inkml:trace contextRef="#ctx0" brushRef="#br0" timeOffset="32443.585">11959 9966 252 0,'7'-29'96'0,"-3"4"-75"0,-1 7 10 16,1 8-2-16</inkml:trace>
  <inkml:trace contextRef="#ctx0" brushRef="#br0" timeOffset="32893.732">11984 9872 487 0,'0'3'42'0,"0"3"-21"16,-7 10-4-16,-4 9-1 0,-6 9-4 16,-5 7 1-16,-2-3-6 15,-1-1 1-15,0-2-5 16,4-7-2-16,4-3 0 0,2-3-1 15,8-3 0-15,4-4 0 16,3 1 0-16,3-3 0 16,4-4-3-16,4 1 0 15,3-4 2-15,4 0 2 16,3-3-2-16,0 0 0 16,4 0 1-16,-1-3 2 15,-2 0-1-15,20 4-1 16,21 5-2-16,5 7 1 15,-5 6 1-15,-7 9 2 16,-6 7 5-16,-4-1 6 16,-7 4 6-16,-8 0 3 15,-10 0 0-15,-3-4-2 16,-14 1-2-16,-8-4 1 16,-14-6-6-16,-10 1-3 0,-11-1-5 15,-14-3-4-15,-6-3 0 16,-1-3 1-16,0-7-1 15,0-12-1-15,-4-3-2 16,4-6-1-16,7-1-20 16,11 1-8-16,14 0-19 15,14-1-9-15,10-2-15 16,8-1-3-16,6-3-74 16</inkml:trace>
  <inkml:trace contextRef="#ctx0" brushRef="#br0" timeOffset="33282.55">11938 9774 252 0,'-14'-6'93'0,"7"6"-72"0,0-6 11 0,7 3 3 16,-4 3-4-16,1 0 4 15,-1 0-4-15,4 0-1 16,0 0 7-16,7 3-21 0,-3 0 1 16,13 3-2-16,-2-3 0 15,34 1 1-15,-10-1-4 16,38-3 0-16,-13 0-7 15,45-3-1-15,-24-1-2 16,31 4 1 0,15 0 0-16,-15 0 3 0,-17 4-16 15,-18-4-8-15,-17 3-29 16,-29-3-12-16,-7 0-79 16,-14 6-76-1,-7 13 76-15</inkml:trace>
  <inkml:trace contextRef="#ctx0" brushRef="#br0" timeOffset="33718.978">11218 11292 340 0,'0'-3'126'0,"0"3"-98"0,14-10 10 0,-10 7-3 15,10-3-7-15,-3 0 3 0,10-1-4 16,11-2 1-16,3 3-16 15,4-4 4-15,-1 10 2 0,-6-3-2 16,56-3 1-16,-17 6-7 16,67-9-4-16,-33-1-3 15,61-2 0-15,46-7-4 16,-67 6 0-16,-33 4 3 16,26-1 3-16,17 1-2 15,-31 3 0-15,-26-4-14 16,-20 1-8-16,-18 6-37 15,-28 3-132 1,-25 9-58 0,-4-6 83-16</inkml:trace>
  <inkml:trace contextRef="#ctx0" brushRef="#br0" timeOffset="34288.231">12245 11624 280 0,'3'-25'104'0,"-3"25"-81"0,0-34 7 0,0 27-1 0,0-8-1 15,0 2 6-15,-7-6 1 16,4 1 0-16,-8 8-18 16,-6 1 3-16,-1 9 3 0,4 0-1 15,-11 15-1-15,4-2-3 16,-7 25-1-16,3-10-3 16,-17 53-1-16,10-15-5 15,-14 41-3-15,11-22 2 16,0 46 0-16,10 23-3 15,21-16-1-15,19-19-1 16,13-25 1-16,14-25-2 0,25-31 2 16,14-29 0-16,4-22 3 15,3-21-1-15,-14-19 2 16,-14 9-2-16,18-28 0 16,-18 9-1-16,-21-6 2 15,-8 13 3-15,-38-1 5 16,0 7-6-16,-32 31-2 15,8 0-6-15,-54 29-2 16,21-1 1-16,-13 29 0 16,17-10-2-16,3 13 2 15,12-4-23-15,16-2-12 16,8-7-21-16,21-12-9 16,0-4-29-16,32-15-10 15,17-6-59-15</inkml:trace>
  <inkml:trace contextRef="#ctx0" brushRef="#br0" timeOffset="35132.343">14242 9649 204 0,'7'-35'77'0,"0"23"-60"0,0-35 10 0,-4 28 1 15,1-3-3-15,-4 0 2 16,-4 7-2-16,-3 5 0 16,-3 7-14-16,-8 12 4 0,-7 10 5 15,-3 9-2-15,-4 7 1 16,1 12 1-1,-5 0 2-15,1 16-1 0,7 9-1 16,7-16 1-16,-22 95-1 16,-17 78-9-16,0 50-2 15,11 34-3-15,28-49-1 16,7-70 1-16,35 54 3 16,-3-66 0-16,42 15 0 15,-15-46-8-15,44-10 0 16,-19-32 1-16,11-18 1 15,-17-15 1-15,-1-26 2 16,-10-3-8-16,-14-22-3 0,-7-3-30 16,-11-19-13-16,-3 0-63 15,-8-19-29-15,1 4-8 16</inkml:trace>
  <inkml:trace contextRef="#ctx0" brushRef="#br0" timeOffset="36166.134">12972 9589 212 0,'7'-78'79'0,"0"50"-61"0,14-26 15 15,-7 36 1-15,7-4-2 0,11 3 1 16,7 6-1 0,7 13 2-16,3 22-18 0,0 35 6 0,1 27 2 15,-4 48-6-15,-4 22 0 16,-3 59-11-16,-7 16-2 15,-11 31-1-15,-18 25 2 16,-13-18-3-16,-12 9 0 16,-9-35 1-16,-1-56 0 15,7-34-2-15,-24 6 1 16,10-38-7-16,-10-6 1 16,10-26-39-16,4-27-14 15,3-13-109 1</inkml:trace>
  <inkml:trace contextRef="#ctx0" brushRef="#br0" timeOffset="36690.111">11437 8765 252 0,'4'-13'96'0,"-8"16"-75"0,-3 26 12 0,0-11 2 16,-11 26-6-16,-10 38 1 15,-14 12-2-15,-15 41 0 16,1 28-15-16,-4 53-1 0,3 63-1 0,8 53-6 16,14 42-1-16,17 14-2 15,15-74 1-15,-1-88-2 16,25 94-1-16,-7-95 1 16,53 23-1-16,-17-69-7 15,38-29 0 1,-21-31-32-16,46-34-12 0,-25-13-100 15</inkml:trace>
  <inkml:trace contextRef="#ctx0" brushRef="#br0" timeOffset="38273.863">11846 13236 232 0,'7'-13'88'0,"-7"13"-69"0,7-3 11 0,-7 3-2 0,4 0 6 16,-1 0 3-16,1 3 3 15,-4 1 0-15,-4 8-22 16,1 1 3-16,-18 18 2 0,-18 19-6 15,-7 0-2-15,0-6-11 16,4 0-4-16,7-6-1 16,3-10 0-16,7-3-32 15,8-6-13-15,9-10-50 16,12-6-21-16,10-12-11 16</inkml:trace>
  <inkml:trace contextRef="#ctx0" brushRef="#br0" timeOffset="38510.289">11793 13236 280 0,'11'-3'104'0,"-11"3"-81"0,35 3 12 0,-17-3 0 16,3 3-1-16,0 3 1 16,7 1-1-16,4-1 1 15,7 3-19-15,3 7-3 0,1 6 1 16,3 6-6-16,-4 4-2 15,-3 5-3-15,-4-9 0 16,-3 4-15-16,-1-10-5 16,-2-7-24-16,-12-5-11 15,1-1-48-15,-7-3-19 0,-1-2-5 16</inkml:trace>
  <inkml:trace contextRef="#ctx0" brushRef="#br0" timeOffset="38883.222">11882 13355 276 0,'7'-44'104'0,"-4"25"-81"0,4-6 23 0,-3 19 5 15,-1-3-16-15,1 2 2 16,-11 29-13 0,-7 22-13-16,-8 16-3 0,-6 9-1 15,-7 37 10-15,-4 20 4 16,-3 18-7-16,7 28-3 16,6 4-6-16,15-32-4 15,4-28 0-15,24 10 1 16,-4-26-3-16,36-3 0 15,-11-18 1-15,25-14 2 16,-10-14-1-16,31-20 2 16,21 7-26-16,-17-16-10 15,-11-10-84-15,-10-6-39 0,-5-15 12 16</inkml:trace>
  <inkml:trace contextRef="#ctx0" brushRef="#br0" timeOffset="39557.801">12788 14797 316 0,'7'-59'118'0,"-7"34"-92"0,0-7 17 0,-3 20 1 16,-4 2-9-16,-7 4 2 15,-8 6-15-15,-6 13-5 16,-4 15-10-16,4 25 2 0,4 4 1 15,6 2-3-15,11 4 1 16,10-7-7-16,15-2-1 16,10-10 0-16,11-10 0 15,0-12 2-15,0-13 1 16,-4-12 1-16,-3-12 2 16,-8-14-1-16,-6 1 0 0,-7-13-3 15,-8-6-2-15,-3 10 1 16,-3 5 1-16,-1 14 5 15,1 18 4-15,-1 15-6 16,4 17-3-16,7 18 3 16,4 9 4-1,-4-12-1-15,10 38 3 0,-3-25 3 16,8 21 1-16,-8-18-6 16,-7 15-1-16,0-12-2 15,-14-6-1-15,3-13-1 16,-17-10 2-16,3-8-3 15,-17-26-2-15,7 0 0 16,-14-22-1-16,6 3-5 0,1-15 1 16,3 3-3-16,18-10 2 15,0 7-4-15,25-16 1 16,17-19-14-16,7 6-5 16,7 4-28-16,8 3-10 15,6 2-39-15,-10 23-16 16,-7 3-29-1</inkml:trace>
  <inkml:trace contextRef="#ctx0" brushRef="#br0" timeOffset="40009.344">13240 15080 384 0,'-21'-13'143'0,"6"4"-112"0,-2-7-3 16,10 7-9-16,-4-7-15 15,-3-9-2-15,0-7-1 16,3-11 1-16,4-4-1 16,7 6-1-16,7 6 3 0,4 7-4 15,7 6 0-15,3 0-6 16,3 13-3-16,1 6-21 16,0 6-10-16,0 6 4 15,-8 1 2-15,-3-4 17 16,0 10 11-16,1-4 9 15,-1 4 4-15,-4-4 4 16,8-2 1-16,-4-4 1 16,4-9 2-16,-4 0 4 15,0-13 3-15,-4 0 0 16,-6-2 2-16,-1 2-7 0,-6 0-1 16,-1 7-7-16,-6 15 0 15,-8 22-3-15,1 13 0 16,6 0-3-16,7 6 1 15,8-6-4-15,7-4 0 16,3-9-1-16,10-2-2 16,12-11-6-16,2-9-2 15,1-2-37-15,-3-8-16 16,-5-5-85 0</inkml:trace>
  <inkml:trace contextRef="#ctx0" brushRef="#br0" timeOffset="40444.189">13663 14760 268 0,'-18'6'101'0,"15"7"-78"0,-1 12 11 16,8-13-1-16,7 1-12 15,3-4-1-15,7-9 5 16,11-3 6-16,-4-13-16 16,-4 1 7-16,-2-10 5 0,-8 0-6 15,-4-1 0-15,-10 1-1 16,-7 7 0-16,-7 8-9 15,-3 4-2-15,-1 12-5 16,0 13-3-16,4 9-3 16,7 16 1-16,11 0-4 15,6 0 1-15,4 3-11 16,4-3-3-16,3-7-11 0,0-8-2 16,0-7 15-16,1-13 8 15,-1-9 6-15,0-6 4 16,4-13 10-16,-4-9 4 15,0-16 8-15,0 3 2 16,0 0 0-16,0 7 1 16,1 18-2-16,2 13 2 15,1 12-9-15,3 20 0 16,0 2-9-16,1-3-3 16,-1 0-3-16,-3-9-3 15,-1 0-21-15,1-3-11 16,-4-7-53-16,0-6-22 0,4-6-83 15</inkml:trace>
  <inkml:trace contextRef="#ctx0" brushRef="#br0" timeOffset="43479.591">15268 9894 284 0,'-17'6'107'0,"13"-6"-83"0,1 0 10 0,3 0 0 15,0-3-10-15,0-4-2 16,0-5-1-16,3-1 1 15,4-2-12-15,0-1 8 0,4-3 2 16,3 7-4-16,7-4-1 16,7 10-5-16,11-4-1 15,7 4 1-15,7 3 4 0,0 3 1 16,-7 6 0-16,-8 4 8 16,-6 5 3-16,-11 7-3 15,-17 9 0-15,-15 10-10 16,-13 3-3-16,-12 6-4 15,-6-9 1-15,3-6-4 16,4-7-2-16,7-6 0 16,7-3-1-16,3-7-3 15,7 1 2-15,4-1-1 16,7-2-2-16,11-1 0 16,14 0 0-16,10 1 3 15,7 9 2-15,4-4 0 16,3 4-1-16,-6 3 1 15,-4 3 1-15,-8 0-3 0,-3 3 0 16,-10 7 3-16,-7-1 3 16,-8 1 2-16,-10-1 3 15,-10 1-3-15,-19-4-2 16,-17-3-2-16,-7-2-3 16,-3-1 1-16,-1-7-1 15,1-2 0-15,3-6 2 16,3-4-21-16,12-6-9 15,9 0-24-15,19-6-64 16,10-1 9 0,10 1-78-1</inkml:trace>
  <inkml:trace contextRef="#ctx0" brushRef="#br0" timeOffset="43912.326">14489 11041 284 0,'-22'0'107'0,"22"0"-83"0,7 0 13 0,4-3 1 15,7 0-7-15,6-3 2 16,12-1-2-16,6 1 1 16,7 0-17-16,4-1 6 0,14 4 3 15,25 3-4-15,10-3 1 16,18-3-6-16,28-7-1 15,4-12-6-15,21 3-3 16,-4-3-2-16,-10 0 0 16,-7 0-2-16,-18 6 2 15,-21 0-2-15,-29 10 2 16,-24 3-22-16,-21 3-9 0,-21 6-35 16,-25 9-12-16,-14 10-106 15</inkml:trace>
  <inkml:trace contextRef="#ctx0" brushRef="#br0" timeOffset="44317.988">15159 11364 336 0,'18'-47'126'0,"-11"34"-98"0,3 4 8 0,-6 6-2 16,-1 6-7-16,-3 3 4 16,-3 13-8-16,-11 16-4 15,-8 12-11-15,-2 6-5 0,-5-6 0 16,5 6 0-16,3-2 3 15,7-4-3-15,10 0-2 16,15-7 2-16,13-8 2 16,12-10 2-16,2-10 1 15,8-9-2-15,4-6-1 16,3-6-3-16,3-1 1 16,-3 1-2-16,-7 0 2 15,-4-1-35-15,-7 1-16 0,-6-1-37 16,-5 1-17-16,-6 3-51 15</inkml:trace>
  <inkml:trace contextRef="#ctx0" brushRef="#br0" timeOffset="44558.002">15632 11330 384 0,'-25'-35'145'0,"21"29"-112"0,4 0 16 0,0 6 3 16,4 0-17-16,3 6-2 15,0 19-8-15,4 19-4 16,-1 19-11-16,1 5-4 0,-1 17-2 16,1 22-2-16,0 2-2 15,-1-2 3-15,1 0 0 16,-1-1-4-16,4-12 1 16,0-15-24-16,4-20-12 15,0-21-28-15,3-13-9 16,0-22-114-1</inkml:trace>
  <inkml:trace contextRef="#ctx0" brushRef="#br0" timeOffset="44931.562">16524 9185 252 0,'-10'-25'96'0,"13"22"-75"0,8 3 19 16,-1 0 2-16,8 3 0 15,10 3 4-15,7 7 3 0,11 18 2 16,18 19-27-1,20 44 1-15,1 19 3 0,-4 41-5 0,-7 21 1 16,-7 45-11-16,-14-1-5 16,-17 16-3-16,-15-18 1 15,-14 5-1-15,-11-24 2 16,-10-13-2-16,-11-13 0 16,-3-18-19-16,-4-29-7 15,1-27-45-15,2-20-20 16,8-18-109-1</inkml:trace>
  <inkml:trace contextRef="#ctx0" brushRef="#br0" timeOffset="45367.542">15692 12944 248 0,'14'-53'93'0,"-7"37"-72"0,0-12 22 0,-7 19 6 0</inkml:trace>
  <inkml:trace contextRef="#ctx0" brushRef="#br0" timeOffset="45503.786">15713 12841 532 0,'-11'22'52'0,"-6"6"-27"16,-5 10-5-16,-6 2 0 0,-7 1-7 15,-4 0-2-15,0 0-6 16,0 3-2-16,4-4-6 16,7-5 0-16,3-10-48 15,11-6-18-15,7-13-102 16</inkml:trace>
  <inkml:trace contextRef="#ctx0" brushRef="#br0" timeOffset="45760.544">15692 12734 308 0,'17'-3'115'0,"-3"13"-89"0,-3 15 10 0,-4-10-2 16,4 10-4-16,-1 10 2 16,1 3-2-16,3-7 1 15,3 3-17-15,8-9-1 0,10-3 0 16,8-6-7-16,6-7-1 15,1-2-1-15,-5-4 0 16,-2 6-5-16,-8-2-1 16,-7 2-37-16,-3 4-14 15,-7-1-46-15,-4 10-17 16,-14 3-23 0</inkml:trace>
  <inkml:trace contextRef="#ctx0" brushRef="#br0" timeOffset="46146.608">15755 13013 340 0,'0'-28'129'0,"4"22"-100"0,-4 3 15 0,0 3 1 16,0 6-12-16,-4 10-2 15,-3 2-4-15,-4 17-2 16,1 9-14-16,-4 22 2 0,0 25 1 16,0 6-7-16,-1 31-2 15,5 10-3-15,6 0 1 16,11 10-2-16,11-10-1 15,10-19-2-15,7-22-1 16,15-25 2-16,17-12 2 16,11-20 2-16,-4-14 1 15,-11-8-24-15,-3-8-9 16,-3-7-52-16,-1-3-20 16,0-13-71-16</inkml:trace>
  <inkml:trace contextRef="#ctx0" brushRef="#br0" timeOffset="46961.384">16828 14086 252 0,'-22'-38'96'0,"19"19"-75"0,3-6 19 0,3 16 4 0,1-1-5 16,3 10 1-16,4 10-5 16,3 15 1-16,-4 9-20 15,-3 32 2-15,-3 25 0 0,-8-3-4 16,-3 15 2-16,-3 10-5 16,-1-6-1-16,4-16 0 15,0-7 1-15,3-15-5 16,1-12-4-16,3-16-1 15,7-4-1-15,4-12 0 16,10-6 2-16,10-3-1 16,12-1 2-16,3-2-2 15,3 3-1-15,0-4 1 16,-3-5 1-16,-3-4-3 16,-1-13-2-16,-7 1 6 0,-3-10 5 15,-11-9-2-15,-7-10-1 16,-14-12 0-16,-7 0-1 15,-7-3-2-15,-11 2 1 16,-13 14-2-16,-8 2-1 16,-7 7 1-16,-4 3-1 15,4 3 0-15,8 3 0 16,2 0-3-16,11 4 0 16,8 2-7-16,6 1-2 15,15-4 2-15,10 7 1 16,7-1-16-16,7 4-9 15,0 0-57-15,-3 2-24 0</inkml:trace>
  <inkml:trace contextRef="#ctx0" brushRef="#br0" timeOffset="47380.423">17621 15039 344 0,'0'-10'129'0,"4"1"-100"0,-4-7 13 0,0 4 0 16,-4 2-7-16,-6-8 4 15,-8-1-10-15,-7-3-5 16,-3-10-14-16,-4-11-4 0,1 2-2 16,6 0-2-16,11-3 1 15,10 7-4-15,15 5-2 16,14-2-1-16,13 2 3 15,5 4-2-15,6 6 1 0,8 10-18 16,10 5-9-16,3 7-32 16,-3 7-13-16,-7 2-23 15,-10 4-9-15,-8-1-14 16</inkml:trace>
  <inkml:trace contextRef="#ctx0" brushRef="#br0" timeOffset="47710.048">18193 14606 252 0,'-4'0'93'0,"1"-9"-72"0,-8 6 20 16,4-4 4-16,-4 7-6 16,-6 0 0-16,-8 10-11 0,-7-1-5 15,-3 13-13-15,-4 16 2 0,4 9 4 16,10 9 1-16,11-6-1 16,14 1-6-16,14-11-2 15,15-8 0-15,9-14 2 16,5-5 4-16,-1-13 1 15,4-3-2-15,-4-16 0 16,-6-9-3-16,-8-10 1 16,-11-9 3-16,-13 13 1 15,-8-1-6-15,-6 4-3 16,-8-4-3-16,-7 10-3 16,-3 0-10-16,0 3-4 15,7 10-20-15,7-1-5 16,7 4-26-16,7 9-9 0,10 9-54 15,11 10-20-15,8 6 27 16</inkml:trace>
  <inkml:trace contextRef="#ctx0" brushRef="#br0" timeOffset="48325.67">18627 14597 400 0,'-11'-28'148'0,"11"18"-115"0,-3 4 13 15,-1 3-3-15,1 0-12 16,-5 6-1-16,1 6-5 16,-3 10-4-16,-4 9-11 0,3 22 2 0,1 7 4 15,6-4-2-15,8-6 0 16,3-6-8-16,7-4-4 16,0-8-1-16,3-10 1 15,1-13 1-15,3-6 1 16,4-16-2-16,3-9-2 15,0-3 1-15,1 0-1 16,-1 9-3-16,-7 9 2 16,-3 10 1-16,-1 16 0 15,4 3-3-15,4 3 2 16,3-10-1-16,4-5-2 16,-4-11 3-16,1-11 2 15,-5-13 0-15,-3-7 2 16,-6 1 0-16,-8-1 1 15,-7 4-22-15,-4 3-10 0,-3 9-30 16,0 3-11-16,7 16-68 16,3 6 18-1,5 16 4-15,2 13 9 16,4 6 80 0,4-4 89-16,0-9 18 15,3 1 8-15,3-14-11 16,5-12-7-16,2-21-39 15,5-14 10-15,-1-9 5 0,0-2-14 16,-3-4-6-16,-4 3-5 16,-3 0-2-16,0 16-7 15,-4 6-3-15,0 15-1 0,4 10-1 16,-1 13-4-16,1 9-3 16,3 7 0-1,4 8-1-15,3 7-29 0,4-3-13 16,0-3-38-16,-7-10-14 15,-4-2-94 1</inkml:trace>
  <inkml:trace contextRef="#ctx0" brushRef="#br0" timeOffset="48897.568">18140 10615 312 0,'-25'0'115'0,"25"-3"-89"0,4 3-8 16,10 0 74-16,3 3-27 15,5 0-13-15,9 0-12 16,15 0-24-16,14-3-8 0,7-3-1 0,4-3-4 16,3 3-2-16,3 3-31 15,1 3-15-15,-7 6-79 16,-15 7-34-16,-24 9 7 16</inkml:trace>
  <inkml:trace contextRef="#ctx0" brushRef="#br0" timeOffset="49060.454">18447 11279 392 0,'-11'4'145'0,"39"-8"-112"0,25 1 5 16,-21-3-2-16,10-7-26 0,25-5-5 16,15-7-11-16,-1 3-4 15,-11 0 6-15,-6 3-52 0,-4 3-21 16,3-3-82-1</inkml:trace>
  <inkml:trace contextRef="#ctx0" brushRef="#br0" timeOffset="49482.06">21357 8806 324 0,'0'-13'123'0,"4"13"-95"0,-1 0 9 16,4 0 0-16,0 6-3 15,4 4 1-15,0 8 1 16,-1 23 0-16,1 28-19 16,-8 19-8-16,-6 9-2 0,-4 25-4 0,0-2 0 15,0-7-3 1,7-1-1-16,3-2 1 0,8-13 0 15,3-21-38-15,0-26-16 16,3-22-66-16,5-19-28 16,-1-9 7-1</inkml:trace>
  <inkml:trace contextRef="#ctx0" brushRef="#br0" timeOffset="49931.18">22024 8859 408 0,'18'-6'154'0,"-11"6"-120"0,0 6 10 0,-7 0-4 0,-4 10-21 15,-10 3-3-15,-11 9-10 16,-17 6-2-16,-14 7-2 16,-1-3 3-16,11-7 1 0,11-3-5 15,14 0-2-15,17-6-3 16,15 3 0-16,14-3 3 15,10 0 0-15,7-3 1 16,1 0 0-16,2 0 0 16,12 0 0-16,6 6 0 15,1 6 0-15,-1 7 0 16,-3 9 0-16,-7 0 0 16,-7-3 2-16,-7 3 5 15,-11-10 6-15,-7 4 8 16,-7-13 7-16,-7 1-4 0,-14-4 0 15,-10-7-13-15,-19-2-7 16,-20 0-2-16,-11-4 0 16,-7 7-1-16,-11-9 2 15,-10 8-2-15,3-11-1 16,15-4-19-16,13-6-8 16,15-4-30-16,13-5-12 15,15 6-34-15,18-16-14 16,17-10-46-1</inkml:trace>
  <inkml:trace contextRef="#ctx0" brushRef="#br0" timeOffset="50201.59">21975 8890 352 0,'-32'0'132'0,"25"0"-103"0,0 0 12 15,7 0-1-15,3 6-7 16,4-2 1-16,7 5-6 16,8-9 0-16,16 0-16 15,26 0-2-15,17-3 0 0,11-3-6 16,21-4-2-16,10 7-1 16,-3-3 1-16,-7-4-3 15,3 4 0-15,-3 0-43 0,-10 3-18 16,-12 6-101-1,-10 6-75-15,-14 4 91 16</inkml:trace>
  <inkml:trace contextRef="#ctx0" brushRef="#br0" timeOffset="50697.989">20503 10602 356 0,'-3'0'132'0,"3"0"-103"0,3 3 7 16,1 4-1-16,3-1-10 15,0 0 3-15,4 3-1 16,6 1 1-16,15-4-15 0,32-6 5 15,24-16 3-15,35-21-3 0,40-10 0 16,34-10-8-16,15 7-4 16,21 3-6-16,-11 6 0 15,0 10 0-15,-14 9 0 16,-28 3 0-16,-11 7 2 16,-20-1-1-16,-29 7-1 15,-29 3-30-15,-27 3-15 16,-29 3-37-16,-28 3-13 15,-21 10-82 1</inkml:trace>
  <inkml:trace contextRef="#ctx0" brushRef="#br0" timeOffset="51252.67">21117 11025 244 0,'-28'-15'93'0,"14"12"-72"0,-7-1 11 15,10 4 1-15,-3 0-5 16,0 0 1-16,0-3-1 0,0 0 0 15,3-6-15-15,8-7 1 0,6-3 2 16,8-3 3-16,6-3 3 16,12 0-1-16,13 0-1 15,18 6-2-15,7 10 1 16,0 9-4-16,-4 16 1 16,-10 6 4-16,-10 12 2 15,-12 10-5-15,-13 3 0 16,-11 9-10-16,-17-5-2 15,-19 18-3-15,-16 6-2 16,-12 3 1-16,-3-3 1 16,7-6-1-16,4 0-1 15,10-12-2-15,11-1-1 16,14-6-1-16,10-12 0 0,18-10 7 16,25-9 3-16,21-13 3 15,7-6 2-15,4-6-5 16,-8-3-2-16,1-1-2 15,-4 1 1-15,-8 6-7 16,1-4 1-16,-3 7-32 16,-4-3-12-16,-4-3-38 15,-3 6-14-15,-4 0-86 16</inkml:trace>
  <inkml:trace contextRef="#ctx0" brushRef="#br0" timeOffset="51598.617">22052 10825 420 0,'7'-35'159'0,"-3"26"-124"0,-4 6 0 0,0 3-9 15,-4 3-12-15,-6 6 0 16,-4 13-6-16,-4 13 0 16,-3 12-5-16,3 3 5 0,4-3 2 15,10-6 1-15,8-4 3 16,7-2-1-16,6-4 0 0,11-9-5 16,15-3-3-1,10-3-2-15,3-4 0 0,1-2-2 16,-8-4-1-16,-7-3-15 15,-6 3-7-15,-8-6-49 16,-7-6-19-16,0 3-103 16</inkml:trace>
  <inkml:trace contextRef="#ctx0" brushRef="#br0" timeOffset="51837.795">22483 10797 412 0,'-15'-22'154'0,"19"18"-120"0,-8 4 23 0,4 4 3 16,4 5-17-16,3 10 0 16,0 15-15-16,0 26-6 15,0 6-12-15,0 12-4 0,-3 19-2 16,-1 7-2-16,4-7 1 16,0 0-2-16,4-3-1 15,3 0-24-15,4-9-9 16,3-19-34-16,0-19-15 15,4-19-53-15,-1-19-22 16,-2-12 10 0</inkml:trace>
  <inkml:trace contextRef="#ctx0" brushRef="#br0" timeOffset="52244.264">23791 10091 292 0,'-7'-28'110'0,"11"12"-86"0,3 0 27 0,-4 10 5 16,1 0-8-16,-1 0 1 16,1-1-5-16,0 4-3 15,6 0-22-15,4 3 2 0,4-3 2 16,10-3-10-16,18-4-4 15,17 4-6-15,4 3 0 16,-3 6-33-16,-8 6-12 16,-10 7-67-16,-10 3-28 15,-15 0-34 1</inkml:trace>
  <inkml:trace contextRef="#ctx0" brushRef="#br0" timeOffset="52426.424">23925 10439 408 0,'-24'19'151'0,"31"-10"-118"0,7 4 25 16,0-13 1-16,21-10-29 16,25 1-8-16,11-10-12 15,-1 0-5-15,-6 1-2 16,-4-1-31-16,-11 0-11 0,-10 10-21 16,-7-4-7-16,-11 10-39 15,0 6-17-15,-3 3-8 16</inkml:trace>
  <inkml:trace contextRef="#ctx0" brushRef="#br0" timeOffset="58339.407">26335 9257 244 0,'3'-13'90'0,"1"7"-70"0,-1-3 15 0,5 3 2 15,-1-1-1-15,0 1 2 16,0 0 0-16,-4 3-2 16,-3 3-19-16,-3 6 10 0,-4 3 3 15,-7 7-7-15,-11 6 0 16,-3 0-12-16,-8 6-2 16,-2 0-5-16,2 0-1 0,8-2-3 15,10-4-1-15,8-4-1 16,10-5 0-16,14-7 2 15,7-3 0-15,4-3 0 16,3 0 2-16,0-9-3 16,4 9 0-16,3-3-1 15,8 3 0-15,-1 3 2 16,7 16 2-16,1 3-1 16,-1 9-1-16,-3 3-2 15,-4 4 1-15,-3 0 1 16,-4 2 2-16,-6-2 3 15,-8-3 4-15,-7-4 11 16,-7-3 7-16,-7 0-5 16,-11-6-1-16,-13-3-12 0,-8-6-5 15,7-4-3-15,-28 4 1 16,11-4-3-16,-11-3 0 16,7 4 1-16,-7-10 2 15,-14-10-25-15,21 7-12 16,11-3-20-16,3-3-8 15,1-4-15-15,13 0-4 16,7 1-76 0</inkml:trace>
  <inkml:trace contextRef="#ctx0" brushRef="#br0" timeOffset="58743.71">26293 9169 336 0,'0'6'126'0,"0"-2"-98"0,0-4 10 15,0 0-1-15,3 0-6 16,-3 0 4-16,4 0-8 0,-1 0-4 16,4 0-13-16,4 6 5 0,3-3 2 15,-4-3-5-15,33 0-2 16,-11 0-5-16,35 0-2 16,35-9 3-16,21 5 1 15,1-5-3 1,-15 3-3-16,-3 3 0 0,-7-4-1 15,-15 7 0-15,-17 0 2 16,-14 0-36-16,-17 0-15 16,-12 0-37-16,-10 0-13 15,-3 0-67 1</inkml:trace>
  <inkml:trace contextRef="#ctx0" brushRef="#br0" timeOffset="59628.805">25446 10301 244 0,'-25'6'93'0,"18"-6"-72"0,0 0 20 0,7 0 7 16,0 0-13-16,0 0 0 15,0 0-3-15,7 0 0 16,7-3-17-16,11 3 9 0,10 0 3 16,15 3-6-16,6 4-1 15,8-4-4-15,17 3 0 16,32-6 0-16,7-6 0 16,35-4-2-16,7 4 1 15,14-6-8-15,1 2-2 16,-18 1-3-16,-15 3-2 0,-6-1 1 15,-11 4-1-15,-21 3 0 16,-22 0 2-16,-17 0-32 16,-17 0-12-16,-22 3-32 15,-18 0-11-15,-17 4-94 16</inkml:trace>
  <inkml:trace contextRef="#ctx0" brushRef="#br0" timeOffset="60395.058">26338 10825 304 0,'18'-25'112'0,"-4"12"-87"0,4-6 11 0,-11 10 0 16,0 0-9-16,-4-1 1 16,-3 1 2-16,-7-1 4 15,-3 1-19-15,-4-1 5 0,-7 1 3 16,-11 9-1-16,-4 0-1 15,-9 9-5-15,-5 1-2 16,-3 9-6-16,0 3-3 0,8 3-5 16,6 3 0-16,7 0-2 15,11-6-2-15,7 6-2 16,10-3 1-16,18-3 3 16,18 0 3-16,17 3-2 15,8 0 0-15,3 4 3 16,3 2 1-16,8 4-1 15,-1 5-2-15,1 7 1 16,-11 10-1-16,-11 15 0 16,-10-3 2-16,-14-6 5 15,-11-7 4-15,-14-9 7 16,-14-6 3-16,-14 3-4 16,-11-10 0-16,-7-6-8 15,-7-6-3-15,-14-6-3 16,-14-7 0-16,3 1-4 0,11-10-2 15,7 0 2-15,14-10 2 16,11-11-2-16,14-8 0 16,17-8-1-16,26-13-2 15,23-13 0-15,15 3 3 16,4-2-2-16,14-1 1 16,13-6 2-16,5-16 2 15,-12 7-1-15,-13-4-1 16,-15 10-2-16,-17 9 1 15,-18 1 5-15,-14 12 2 16,-24 6-5-16,-19 3 0 0,-13 16-1 16,-4 3 0-1,11 6-27-15,6 4-9 16,12 2-48-16,10 4-21 16,14-10-93-16</inkml:trace>
  <inkml:trace contextRef="#ctx0" brushRef="#br0" timeOffset="61737.752">25125 9991 212 0,'46'-185'82'0,"-18"94"-64"0,7-91-4 0,-21 94-6 15,4-47-7-15,0-15-1 16,-4-23 7-16,-4 10 5 15,-3 25-6-15,-7 32 25 0,0 21 12 0,0 32-14 16,4 18-5-16,-1 26 2 16,1 28 5-16,-4 40 4 15,-4 35 0-15,-10 63-7 16,-17 66-3-16,-22 50-8 16,-18 49 0-16,-3 42-6 15,0 3 1-15,-4 0 2 16,-10-60 1-16,0-9 0 15,10-53 1-15,15-42-8 16,13-21-3-16,15-37-3 16,14-29 1-16,14-29-2 15,14-21-1-15,18-16 1 16,17-21 1-16,14-4-1 16,8-16 2-16,31-9-2 0,36-16 2 15,27-9 7-15,40-6 3 16,45-4-4-16,26 1-3 15,13 6-3-15,32 3 0 16,-14 9 0-16,-18 7 1 16,-32 5-2-16,-24 4-2 15,0 4 1-15,-60-1-1 16,-43 0-3-16,-35 0 0 16,-24-3 2-16,-29-6 0 15,-17-7 1 1,-15-15-3-16,-13-22 2 15,-15-44 1-15,-3-16 0 16,0-69-3-16,10-34 0 16,18-38-1-16,18-50 3 0,13-25 0 15,12 3 1-15,10 6-7 16,10-6-3-16,4 38 1 16,0 6 3-16,-7 47 1 15,-11 41 3-15,-13 31 1 16,-15 31 1-16,-11 26 0 15,-6 28 2-15,-8 12-3 16,-6 10 0-16,-11 12 1 16,-15 3 0-16,-24 10 0 15,-21 0 0-15,-63-4 0 16,-54 4 2-16,-77 9-1 16,-88 19-1-16,-71 19 1 15,-32 56-1-15,39 20 0 16,60-5 0-16,113-11-36 15,96-7-15-15,87-22-161 16</inkml:trace>
  <inkml:trace contextRef="#ctx0" brushRef="#br0" timeOffset="63762.44">1023 6006 248 0,'0'0'93'0,"4"18"-72"0,6 42 11 16,-3-16 1-16,0 19-3 15,0 31 2-15,-3 34-11 16,3 35-3-16,0 35-10 16,4 18-5-16,-8-43-2 0,1-42 10 15,-8 64 5-15,1-51 3 16,-8 35 1-16,7-45-9 15,4 14-2-15,0-29-5 16,15 0-1-16,-8-25-1 16,21 10-2-16,-3-23 3 15,27-24 0-15,-6-4 5 16,78-37 3-16,66-16-4 16,40-19-2-16,34-16 2 0,18-2 0 15,4 2-3-15,18 7-1 16,-22 0 1-16,4 3 0 15,-4-4 0-15,-18 4 0 16,-10 3-2-16,-10 7 1 16,-40 2-2-16,-6 7 2 15,-29 12-2-15,-31 13-1 16,-32 6 1-16,-43-3 1 16,-13-3 1-16,-12 3 3 15,-2 9 3-15,-12-9 2 16,-10-6 1-16,-7-10 0 15,-3 0-6-15,-4-18-2 0,-7-29-4 16,-4-16-1-16,-6-2 1 16,-4-29 0-1,-22-40-3-15,-6-23 2 0,-8-50 1 16,-20-27 0-16,-26-30 0 16,-9-36 2-16,9 11-6 15,12 17 1-15,-1 62-1 16,14 47 2-16,15 35 1 15,-1 37 3-15,8 26-1 16,6 18-1-16,12 13 3 0,2 9 0 16,8 16-4-1,-4-3 1-15,1 12 0 0,-5-3 2 16,-24 10-1-16,-14-7 2 16,-21 0-2-16,-25-3-1 15,-35 0-2-15,-43 1 1 16,-27 11 1-16,-47 4 0 15,-21 0 0-15,-21 18 0 16,-10 7-5-16,-8 0-1 16,50 0-22-16,24-16-6 15,39-18-29-15,68-16-11 16,45-7-101 0</inkml:trace>
  <inkml:trace contextRef="#ctx0" brushRef="#br0" timeOffset="66729.715">1757 7294 260 0,'-18'-6'99'0,"11"3"-77"0,-3 3 11 16,6 0 2-16,-3 3-4 16,-4 6 2-16,1 7-7 0,-1 9-2 15,-3 19-13-15,4 9-2 0,6-9 1 16,0-12-2-16,12 8 3 16,-1-8-4-16,10-7-2 15,1-6 4-15,10-4 4 16,-3-5-3-16,7-17 2 15,-11 4-3-15,0-22 2 16,4-12-2-16,-8-4 2 16,-6 3-6-16,-1 1-3 15,-13 5 3-15,-11 4 4 16,-7 9-5-16,-8 0 0 16,-2 19-4-16,-12 7-1 15,4 15 3-15,8 15 1 16,2 13-6-16,15-9 0 15,-3-6 1-15,13 5 1 0,4-2 1 16,14 0 0-16,0-10 0 16,11-6 0-16,-7-7 8 15,17-11 7-15,-7-4-5 16,8-10-3-16,-15-2 0 16,3-26 0-16,1-18-3 15,-11 2-1-15,-7 4 1 16,-10 0 0-16,-15 12-2 15,-14 1 1-15,-6 5-2 16,-15 10-1-16,3 10 1 16,8 12-1-16,-4 12-3 15,11 10 2-15,10 16-1 16,11-4-2-16,3-8-2 16,11 21 1-16,0-13 3 15,18 7 3-15,-4-10-5 0,25-6 1 16,-7-3 7-16,21-9 5 15,-15-4-4-15,8-15-1 16,-7 3 2-16,-7-29 1 16,7-15-1-16,-8 0-1 15,-13 3-3-15,-11 1 1 16,-10-1 0-16,-15 6 1 16,-17 4-5-16,-8 8 1 15,-3 14 0-15,-6 12 0 16,9 12-5-16,4 10 1 0,4 19 2 15,17 0 1 1,4-10-2-16,11 19 0 0,3-9-1 16,21 0 3-16,21 6-2 15,1-22 1 1,-15-3 6-16,14-13 2 0,-3 1-2 16,-4-20-1-16,-3 4 1 15,-4-31 2-15,8-20-3 16,-19 4 0-16,-10-4 1 15,-7 10 0-15,-10 0-2 16,-19-3 1-16,-16 22-4 16,-5 12 0-16,-6 13 1 15,6 16 0-15,8 12-5 0,3 12 1 16,11 17 2-16,14-14 1 16,3-8-2-16,15 12 0 15,-1-10-1-15,26-6 3 16,-8 1 0-16,25-20 3 15,-15 4 1-15,12-26 3 16,-5 10 1-16,-2-32 1 16,3-9-4-16,-4-3-3 15,-18 0 0-15,-6 3 1 16,-14-6-1-16,-12 16-1 16,-16 2 1-16,-12 14 1 15,1 15-3-15,-7 9 0 16,6 13-1-16,12 9 0 15,-1 6 0-15,18 7-2 16,3-13 0-16,15 16 3 0,-1-6-2 16,29-4-1-16,-7-5 5 15,13-11 3-15,-6-2 1 16,10-13 2-16,-13-3-2 16,2-19 0-16,5-12-1 15,-8-4 0-15,-14-5 0 16,-7 8 2-16,-10-2-3 15,-8 6-2-15,-10 3 2 16,-11 9 2-16,-3 16-4 16,0 9-3-16,-4 10 1 15,7 9 0-15,4 10-2 0,17-7 0 16,1-2-3 0,13 5 1-16,-3-6 1 0,18-3 2 15,-1-6 1 1,19-9 1-16,-5-4 0 0,1-12 2 15,-7-4 3-15,3-15 2 16,7-19-3-16,-13 3-1 16,-12-2-1-16,-6 8 1 15,-11 1-2-15,-8-4 2 16,-13 19 0-16,-3 10 1 16,-8 9-2-16,7 9-2 15,-7 10-4-15,11 15 0 16,10 4 0-16,15-7-1 15,-1-9 1-15,15 7 3 0,-4-8 0 16,14-5 1-16,-3 0 0 16,10-13 2-16,4-12-1 15,-8-7 2 1,1-9-2-16,-4-3 2 0,-3-4 0 16,-8 1 1-16,-10 0 0 15,-7-7 0-15,-10 16-2 16,-4 3 1-16,-11 7-2 15,0 12-1-15,-7 6-2 16,4 10 1-16,3 6-1 16,15 15 0-16,2 1-3 15,12-7 1-15,3-6 0 16,14 3 2-16,0-6-1 0,14-9 1 16,-3-4 2-16,14-15 2 15,0-13 1-15,-8-6 3 16,1-6-3-16,-4-1 0 15,-10 4 1-15,-7-6 0 16,-11 6 0-16,-7 6 0 16,-8 6-2-16,-9 10-2 15,-4 9 1-15,-8 9-1 16,5 7 2-16,-5 16 1 16,12 12-6-16,9-13-2 15,5-6-1-15,10 13 2 16,0-10-1-16,18-2 4 15,-4-7-2-15,14-4-1 16,-7-5 3-16,4-13 2 0,-1 0 0 16,1-13 2-16,10-18 0 15,-10-3 1-15,-7-1 0 16,-11 1 2-16,-7 2-3 16,-4 4-2-16,-3 3 2 15,-10 6 0-15,-8 0-1 16,-10 16 1-16,3 6-7 15,0 7-1-15,-3 9 2 16,10 2 1-16,4 5-1 16,14-4 0-16,0-4-1 15,14 7 3-15,0-3-2 16,18-3-1-16,-4-3 0 0,14-7 3 16,-14 1 2-1,7-13 2-15,8-13 1 0,-5-6 0 16,-9-3 2-16,-12 0 1 15,-6-3-3-15,-4 9-1 16,-7 0-1-16,-7 3-2 16,-11 7-4-16,-7 6-2 15,4 6 7-15,3 9 4 16,4 4-5-16,3 6-1 16,8 0-3-16,3-3 0 15,14 0 0-15,0-4 0 16,0-5 3-16,7-4 0 15,4-3-2-15,3-3 2 16,-3 0 3-16,-4-3 1 0,-4-3 1 16,1-4 0-16,-4-5 0 15,-7 5 0-15,-7-9-2 16,0 7-2-16,-4-4 1 16,1 0-1-16,3 4 0 15,-1 6 2-15,1 6-3 16,4 6 0-16,3 6-1 15,3 4-2-15,4 3 0 16,1 0 3-16,2-4 0 16,-3-2 1-16,0-7 0 15,0-6 2-15,-3-6 1 16,3-7 1-16,-7-2-2 0,0 5-2 16,0-2 1-16,-7 2 1 15,3 7 1-15,-3 3 1 16,4 3-9-16,-1 1-4 15,1 2-20-15,3 3-6 16,3 1-44-16,4-7-16 16,4 6-121-1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3T00:02:40.6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11472 3343 228 0,'14'-47'88'0,"-10"29"-69"0,0-11 19 16,-1 20 6-16,-3-10-5 16,0 4-1-16,-3-1-4 15,-1 3 1-15,-7-2-19 16,-6 5 2-16,-19 10 2 0,-20 13 0 0,-11 21 3 16,-11 16-7-1,-34 19-1-15,-23 38-9 0,-16 31-4 16,-26 41-4-16,12 24 1 15,2 36 5-15,29-17 5 16,50-8 4-16,59-42 2 16,50-47-4-16,66-52-1 15,57-55 7-15,36-27 4 16,38-16-7-16,-21 0-3 16,-14 3-9-16,-25 12-1 15,-35 1-28-15,-31 9-9 16,-29 9-55-16,-21 1-21 15</inkml:trace>
  <inkml:trace contextRef="#ctx0" brushRef="#br0" timeOffset="663.29">11927 4519 272 0,'4'-25'104'0,"-1"13"-81"0,-3-17 20 0,0 17 3 16,0-4-2-16,-3 4 3 15,-4 5-11-15,-4 7-2 16,-6 10-19-16,-8 15 4 0,-7 16 2 15,-3 25-7-15,0 6-3 16,6-3-4-16,12-7-2 16,13-12-6-16,15-2-1 15,14-20 3-15,6-16 3 16,8-12-3-16,-4-9-1 16,1-22 0-16,-5-20 2 15,-6-5 1-15,-7 6 1 16,-8 6 2-16,-6 9 3 15,-4 10-2-15,-4 13-2 16,1 12-2-16,-1 15 0 16,4 10-4-16,7 7-2 15,4 2-5-15,10 1-2 0,7-4-17 16,8-6-6-16,-1-6 7 16,0-3 5-16,-3-7 12 15,-7-6 5-15,-4-3 4 16,-7-9 2-16,-7-10-1 15,-7 0 2-15,-7-9 2 16,0-10 2-16,-7-2 1 16,0 2 2-16,-1 4 1 15,5-1 1-15,6 7-4 16,8 0 0-16,6 3-5 16,12 3-2-16,6 0 0 15,7-7-1-15,0 7 0 16,4-6 0-16,0 3-36 0,3 3-13 15,1 3-35-15,-4 7-12 16,-4 6-55 0</inkml:trace>
  <inkml:trace contextRef="#ctx0" brushRef="#br0" timeOffset="1156.799">12891 4171 264 0,'0'-25'101'0,"-4"16"-78"0,-3-4 13 0,3 7 2 0,-6-3-5 16,-8 9 3-16,-7 9-9 15,-10 10-4-15,-4 15-13 16,-3 10-2-16,0 3 2 16,6 6-6-16,8 1 0 0,7 5-2 15,7 1-2-15,10-7 1 16,11-6-1-16,11-12 4 15,10-13 2-15,8-13 4 16,2-15 4-16,-2-13-4 16,-1-9 0-16,0-10-4 15,-3-15 1-15,-4-26-4 16,0-18-2-16,-6-3 0 16,-5-25 1-16,-3-7-1 15,-7-6-1-15,-7-16 1 16,-10 1 1-16,-8 24-3 0,-6 29 0 15,-5 28 3-15,-2 21 1 16,-1 29 5-16,0 32 5 16,7 34-9-1,11 18-2-15,11 20-2 0,10 43 2 16,7 1-1-16,7 27-1 16,7 1 3-16,0-13 0 15,4-12-21-15,0-16-10 16,3-22-19-16,8-32-6 15,2-31-23-15,5-21-9 16,-1-23-56 0</inkml:trace>
  <inkml:trace contextRef="#ctx0" brushRef="#br0" timeOffset="1548.571">13490 3867 404 0,'-10'-9'151'0,"3"-4"-118"0,-8-3 7 16,8 10-4-16,-7 0-18 15,-3 6-2-15,-12 6-1 16,-2 7 1-16,-5 2-9 16,1 1-4-16,3 12-2 0,4-6-1 15,7 3 0-15,14 7-3 16,10-4 2-16,15 16-1 0,10 0 0 15,8 3 0-15,6 0 0 16,7 0 2-16,11-6 0 16,0-4 8-16,-7-5 5 15,-7-7 9-15,-14 3 4 16,-15-6-3-16,-17 0-2 16,-21 0-9-16,-14 3-5 15,-11 3-7-15,-14 0 0 16,-21 4-9-16,-14 2-2 15,7-3-54-15,-4 7-24 16,0-7-34-16,7-2-11 16,8-11-18-1</inkml:trace>
  <inkml:trace contextRef="#ctx0" brushRef="#br0" timeOffset="2072.646">9585 5610 332 0,'-11'-3'123'0,"11"-9"-95"0,4-10 9 0,-1 9 0 15,5-2-3-15,-1-4 1 16,3 9-10-16,4-2-2 16,7 6-14-16,11-1 1 0,18 7 3 15,13 0 2-15,15 0 0 16,49-6 8-16,31-7 3 15,61-12-1-15,67-3 2 16,56-3-11-16,50-13-4 16,24-6-5-16,14 3-2 15,-3 6-3-15,-28 3 1 16,-25 10 0-16,-18-6 3 16,-67 5-3-16,-45 1 0 15,-47 3 1-15,-41 6 0 0,-44 0 0 16,-30 4 0-16,-33 2-2 15,-24 4 1-15,-22 3-11 16,-13-1-4 0,-8 4-36-16,0-3-16 0,1 6-91 15,-1-10-39-15,-3-11 21 16</inkml:trace>
  <inkml:trace contextRef="#ctx0" brushRef="#br0" timeOffset="3497.476">18475 3362 248 0,'-4'-141'93'0,"8"72"-72"0,3-6 20 0,0 44 7 0,0 6-8 16,0-1 1-16,0 11 3 15,0 21 2-15,0 13-24 16,0 31 7-16,0 28 4 0,1 10 0 16,-1 34 1-16,-4 16-13 15,1-3-3-15,-4 19-10 16,-4-4-3-16,1-18-1 16,-1-19 2-16,1-16-1 15,3-6 0-15,0-16-1 16,7-15 2-16,0-10-5 15,7-12-1-15,0-10 0 16,7-6 2-16,4-10 1 16,6-5 1-16,15-14-2 15,18-2-2-15,3-13 1 0,0-6-1 16,-4-19 2-16,1-13 1 16,3-43 1-16,-7-4 0 15,-4-28-2-15,-13-15 1 16,-19-32-2-16,-24-16 2 15,-24-12-13-15,-22 0-3 16,-28 28-12-16,-22 32-2 16,1 50 10-16,-4 43 5 15,-6 35 5-15,13 35 5 16,25 28-6-16,28 15 1 16,32 4-32-16,21 12-12 15,18 9-31-15,17 23-14 16,11 12-65-1</inkml:trace>
  <inkml:trace contextRef="#ctx0" brushRef="#br0" timeOffset="3790.656">19681 4187 416 0,'-7'-88'154'0,"14"63"-120"0,4 6 26 0,-7 13 2 16,-4 6-30-16,0 0-9 16,0 13-13-16,0 5-2 15,0 20-5-15,0 18-2 0,0-2 0 16,3-1-6-16,1 0-1 15,-1 7-50-15,1-10-23 16,3 0-122 0</inkml:trace>
  <inkml:trace contextRef="#ctx0" brushRef="#br0" timeOffset="3939.902">19646 3576 364 0,'-39'-7'137'0,"29"10"-106"0,-8 10-20 16,15-7-17-16,6 10-143 16,4 3-60-16,11 9 103 15,7-3 52-15</inkml:trace>
  <inkml:trace contextRef="#ctx0" brushRef="#br0" timeOffset="4264.716">20041 4413 412 0,'21'18'154'0,"1"-11"-120"0,9-4 1 0,-9-9-7 15,9-7-12-15,12-12 3 16,-1-16 3-16,-3-9 1 16,-7-13-12-16,-15 13 0 0,-13 0 2 15,-18 6-5-15,-15 10 0 16,-2 12-2-16,-5 12-1 15,1 17 3-15,0 18 3 16,3 19-4-16,7 18-2 16,11 1-5-16,11 0 0 15,10-7-2-15,17-3 0 16,26-6 4-16,17-12 1 16,3-10-1-16,-3-9 1 15,0-13-33-15,-3 3-12 16,-4-6-45-16,-7-6-20 15,-7 6-80-15</inkml:trace>
  <inkml:trace contextRef="#ctx0" brushRef="#br0" timeOffset="4836.679">17498 5313 280 0,'-11'-4'107'0,"18"-2"-83"0,14-3 19 0,-6 6 6 0,9-7-12 16,8-2 1-16,3-1-4 15,15 1-1-15,20 2-18 16,22 1 13-16,14-1 6 0,45-2-1 16,33-13 1-16,45 3-6 15,57-10-3-15,31 1-9 16,12 6-5-16,-5 6-4 15,15 10-2-15,-36 3-3 16,-17 21 1-16,-50 4-2 16,-31 6 2-16,-36 0-20 15,-42-3-8-15,-39-6-56 16,-31-7-24-16,-25-6-105 16</inkml:trace>
  <inkml:trace contextRef="#ctx0" brushRef="#br0" timeOffset="5587.098">16157 2525 244 0,'-17'-38'93'0,"10"38"-72"0,-8 0 9 0,8 4-1 16,-3 8-9-16,-4 7 1 16,0 9-6-16,-1 16 1 15,5 16-9-15,-1 6 5 0,4 15 3 16,4 19 6-16,3 29 2 15,3 21-6-15,8 45-2 16,3 53-5-16,7 24 1 0,-7-87 0 16,21 195 3-1,1 12-3-15,3 18 1 16,6 17-1-16,8 21 1 16,11 19-6-16,6 35-2 0,-3 19-2 15,-7 43 1-15,-7 25-2 16,-14-77 2-16,-14-177-7 15,17 323-1-15,-17-244-7 16,35 286 0-16,-21-271-7 16,38 195-1-16,-27-229-7 15,24 138-3-15,-25-188-27 16,32 110-14-16,-28-151-72 16</inkml:trace>
  <inkml:trace contextRef="#ctx0" brushRef="#br0" timeOffset="14517.013">11642 6015 240 0,'3'-31'90'0,"1"15"-70"0,-1-12 13 15,1 15 1-15,-1-3-3 16,-3 1 4-16,0-1 1 16,0 0-1-16,0 7-18 15,4 3 5-15,-4 6 5 0,3 6 0 16,1 10 2-16,3 12-5 15,-4 22-3-15,1 28 0 16,0 10-1-16,-4 16-3 0,0 21 0 16,0 1-9-16,0-10-3 15,3 18-3-15,1-8-2 16,3-20 1-16,0-15-1 16,3-19 0-16,1-9 2 15,-1-19-23-15,1-16-11 16,0-3-38-16,-1-15-16 15,-3-13-103 1</inkml:trace>
  <inkml:trace contextRef="#ctx0" brushRef="#br0" timeOffset="15178.254">12199 6012 316 0,'-21'-16'121'0,"21"16"-95"0,-14-12 16 0,14 8-1 15,-4-2-6-15,1 0 2 16,3-4-12-16,10-2-2 16,11-7-14-16,15-3 1 0,10-12 3 15,10 2-3-15,22-2 2 16,17 6-1-16,-7 15 1 16,-10 13 2-16,-15 13 4 15,-10 5 3-15,-18 11 2 16,-17 8-4-16,-14 7 1 15,-15 6-9-15,-10 7-4 16,-11-4-4-16,0-6 0 16,1-6-2-16,2-7-1 15,5-5 1-15,6-7-1 16,4-1-3-16,7-2 0 16,10 0-1-16,12 0 3 15,9 0 0-15,11 0 1 0,8 2-3 16,-1 5 2-16,0-1 1 15,4 6 0-15,0 10 0 16,-3 9 0-16,-12 3 0 16,-10 4 2-16,-13-4 1 15,-12-3 1-15,-10 0 0 16,-7 1 2-16,-8-4-1 16,-16-4 2-16,-15 4-4 15,-11-6 0-15,1-6-1 16,3-13-2-16,-1-4-19 15,1-8-10-15,0-10-36 16,11-3-14-16,14-4-29 16,6 14-12-16,12-4-45 15</inkml:trace>
  <inkml:trace contextRef="#ctx0" brushRef="#br0" timeOffset="15702.828">10975 7733 340 0,'-32'-3'129'0,"29"3"-100"0,-1 0 22 16,4 0 5-16,0 0-23 15,4-6-7-15,3 3-2 16,3-4 1-16,4-2-13 15,8 0 0-15,9-1-1 0,19 1 0 16,24-1 3-16,18-2 2 0,35-7-1 16,28-9 1-16,49 0 3 15,19-4-9-15,27 7-3 16,15 0-2-16,-15 6 1 16,-3 4-1-16,-18 5 0 15,-38 4-1 1,-15 3 2-16,-24 3-5 0,-25 3-1 15,-32 0 2-15,-24 0 3 16,-25 0 2-16,-25-3 1 16,-21 0-46-16,-18-3-21 15,-7-3-121-15,-3 3-51 16,-21-4 58 0</inkml:trace>
  <inkml:trace contextRef="#ctx0" brushRef="#br0" timeOffset="16678.92">11726 8135 344 0,'0'-26'129'0,"0"26"-100"0,4-18 20 0,-4 14 2 16,0 1-6-16,0 0 0 15,-4 13-18-15,1-4-8 16,-15 25-12-16,4-12-5 0,-11 22-1 15,4-10-4-15,0 10 2 16,3-7-1-16,4 4 0 16,4-7 2-16,6-6 2 15,4-6-3-15,14 0 0 16,-3-6 1-16,21-1 2 16,-4-2-3-16,14 5-2 15,-7-2 2-15,15 9 2 16,-11-3-2-16,24 9 0 15,-13-3 3-15,17 6 3 0,-11-6 9 16,0 4 5-16,-10-1 6 16,-10 0 4-16,-5-3-6 15,-13 6-2-15,-4-5-8 16,-28 8-3-16,3-6-5 16,-24 10-2-16,7-10-1 15,-14 0-2-15,6-6 1 16,-20-9-1-16,10-1-18 15,-18-27-8-15,12 2-37 16,-1-15-17-16,10 3-7 16,15-7-2-16,7 1-82 15</inkml:trace>
  <inkml:trace contextRef="#ctx0" brushRef="#br0" timeOffset="16981.331">11860 8135 316 0,'-24'-26'118'0,"24"26"-92"0,-7-9 17 0,7 9 1 0,0 0-11 16,0 0-2-16,7 0 0 15,0 0 3 1,10 0-19-16,-2 0 5 0,9-6 1 0,15-7-7 16,10-6-1-16,11-3-7 15,7 4-2-15,0-1-2 16,-3 0 1-16,-1 3-44 16,1 1-19-16,3 5-142 15</inkml:trace>
  <inkml:trace contextRef="#ctx0" brushRef="#br0" timeOffset="17534.685">12756 8040 328 0,'-17'-12'123'0,"10"6"-95"0,0-4 11 0,7 1-1 16,0-1-6-16,0 1 1 15,3 3-7-15,8-7-4 16,3 4-12-16,-3-1 2 0,13 1 2 15,-6 0 1-15,14-1 1 0,-8 1 3 16,22 2 0-16,-7 1-6 16,17 12-3-16,-10-2 1 15,-3 21 3-15,-8-6 1 16,-10 24 0-16,-8 20-5 16,-13-16-2-16,-1-6-4 15,-24 28-3-15,3-19 0 16,-17 41 1-16,7-22 1 15,-4 12 1-15,8-15-2 16,2 10-2-16,5-17 1 16,13-9-1-16,4-6 2 15,28-22 3-15,-3-6-2 16,35-10-2-16,-11-3 4 16,15-3 1-16,-11 0-2 0,14 0-3 15,14 7 0-15,-10 2-1 16,-11 7-36-16,-11 2-15 15,-7 1-78-15,-13 0-34 16,-12-3-28 0</inkml:trace>
  <inkml:trace contextRef="#ctx0" brushRef="#br0" timeOffset="18195.929">11596 9821 324 0,'0'-37'123'0,"7"15"-95"0,0-3 20 0,-4 15 3 16</inkml:trace>
  <inkml:trace contextRef="#ctx0" brushRef="#br0" timeOffset="18601.494">11621 9734 639 0,'3'28'45'16,"-3"35"-23"-16,0 18-7 0,-3 4-2 15,-1 15 4-15,0-9 4 16,1-19-5-16,-1 19-1 16,1-16-7-16,-4 13-3 15,0 19-2-15,0-20-3 16,3-11 1-16,4-20 1 16,4-12-3-16,6-9 0 15,4-13 1-15,8-7 0 16,9-5 0-16,8-7 2 15,7-6-1-15,0-7-1 16,0-5 1-16,-7-7 1 16,-8 6 1-16,26-25 1 15,-11 13 2-15,6-38 1 0,-9 13-1 16,-8-38-1-16,-7 19-1 16,-28-51 0-16,0 26-5 15,-31-28 1-15,-22-41 0 16,-4 43 0-16,15 26-5 15,-32 16-1-15,-14 2-2 16,17 32 2-16,15 32-5 16,13 18-1-16,15 12-17 15,14 10-9-15,17 0-22 16,19 10-8-16,13 6-47 16,7 18-21-16,8 7-1 15</inkml:trace>
  <inkml:trace contextRef="#ctx0" brushRef="#br0" timeOffset="18874.511">12502 10662 420 0,'-21'-22'159'0,"21"22"-124"0,-3-16 22 0,3 13-1 0,3 0-29 16,-3 0-7-16,4 6-11 15,-1-3-1-15,4 12-5 16,-3-2 0-16,3 9 1 0,0-4-22 16,0 13-10-16,0-2-52 15,0 11-24-15,0-5-80 16</inkml:trace>
  <inkml:trace contextRef="#ctx0" brushRef="#br0" timeOffset="19037.51">12506 10191 300 0,'0'10'112'0,"0"-10"-87"0,25 19-20 0,-22-19-16 15,18 6-34-15,-3 0-11 16,21 4-50-16,-7-4-19 16</inkml:trace>
  <inkml:trace contextRef="#ctx0" brushRef="#br0" timeOffset="19366.471">13000 10408 304 0,'-7'0'112'0,"7"0"-87"0,-11-13 22 0,11 10 3 16,-3 0-18-16,-1 0-6 15,-6 3 0-15,3 0 3 16,-8 15-16-16,1-2 6 0,-7 22 4 16,4-7-6-16,-5 16-2 15,5-10-6-15,-1 7-4 0,4-7-5 16,10-2-2-16,1-7 3 16,13-13 3-16,-2-2-1 15,9-17 0-15,-3-2 1 16,4-16 0-16,-4 3 2 15,0-12 3-15,-3 5 5 16,-4 4 1-16,0 10-6 16,-4 15-1-16,1 0-2 15,-1 15-1-15,1 1-10 16,7 6-4-16,-1-6-39 16,11 5-17-16,-3-2-41 15,7 3-18-15,-4-6-42 16</inkml:trace>
  <inkml:trace contextRef="#ctx0" brushRef="#br0" timeOffset="19756.833">13268 10712 428 0,'-25'-10'159'0,"25"10"-124"0,-28-15 2 0,25 12-7 16,-5-10-10-16,1 4 0 15,4-13-4-15,-1 3-2 16,11-16-8-16,-3 7 0 0,14-9 4 16,-4 5-2-16,7 1 1 15,-3 6-5-15,-1 6-3 16,-3 3 6-16,0 13 5 16,-3 0-6-16,0 19-3 15,-1-4-5-15,1 17 1 0,-1-8 3 16,4 1 1-16,-3-3-4 15,3-3 1-15,0-4-2 16,7-8 0-16,-3-1 2 16,3-3 2-16,-3 0-3 15,-1 9-2-15,-2-6-3 16,-5 16-1-16,1 0-14 16,-1 3-6-16,4 6-24 15,4-6-10-15,7-3-20 16,3-13-10-16,0 0-65 15</inkml:trace>
  <inkml:trace contextRef="#ctx0" brushRef="#br0" timeOffset="20313.913">13988 10489 304 0,'-25'-9'115'0,"18"-1"-89"0,-4 10 16 0,8-3 2 15,-4 3-9-15,0 0 0 16,0 3-3-16,-4 13 2 16,0 3-18-16,4 6-3 0,4 3-1 15,-1-3-5-15,8-3-2 16,3 6-2-16,4-9 0 0,6-6-2 16,4-4 2-16,0-6 7 15,1-9 3-15,-1-10 7 16,-7-9 4-16,-7-12-6 15,-7-7 0-15,-11 0-9 16,-3 0-1-16,-3 10-4 16,-1 2-3-1,4 4-3-15,3 6 1 0,4 13-17 16,0 5-8-16,7 8-13 16,4 21-6-16,6 19 0 15,11 3 3-15,8 3 7 16,-1-6 7-16,4-7 14 15,-1-5 8-15,1-10 26 16,0-10 14-16,0-12 0 0,-4-16 3 16,0-15 3-16,0-13 2 15,-6 13-11-15,2-16-4 16,1 9-12-16,-4 13-2 16,0 13-3-16,-3 18 1 15,0 16-6-15,3 6-1 16,3 10-7-16,1-4 0 15,3-9-28-15,4 3-11 16,0-9-30-16,3-6-12 16,-3-10-30-16,0-9-11 15,3-13-19 1</inkml:trace>
  <inkml:trace contextRef="#ctx0" brushRef="#br0" timeOffset="20762.096">14958 10242 376 0,'-21'-7'140'0,"10"7"-109"0,-7 3 7 16,11 1-6-16,-3 2-16 15,-1 6-2-15,-3 7 7 16,-4 9 4-16,4 10-13 16,0 12 0-16,7-3-1 0,4-3-6 15,6-6-3-15,4-7-1 16,4-9-1-16,3-3 0 0,4-10 2 15,-1-2-1-15,4-17 2 16,1-15-2-16,-1-9-1 16,-4-17 5-16,4-8 1 15,-10-7 0-15,-4-31-1 16,-7-13-3-16,-7-9-2 16,-7-32-2-16,-7 4 1 15,3 3-1-15,1 18 0 16,-1 23 15-16,4 25 8 15,0 43 7 1,3 29-10-16,0 21-3 16,8 23-7-16,3 44 0 15,3 12-3-15,5 28 2 16,9 22-4-16,15-6-2 0,17 13 0 16,11-13 1-16,-7-13-21 15,-3-25-7-15,-5-21-36 16,-9-17-12-16,-1-18-140 15</inkml:trace>
  <inkml:trace contextRef="#ctx0" brushRef="#br0" timeOffset="26677.704">19600 5780 328 0,'-3'-32'123'16,"3"23"-95"-16,0 0 22 0,0 9 6 0,0 0-10 15,3 3-2-15,1 9-1 16,3 10 0-16,0 16-23 16,0 15 4-16,0 35 0 0,0 12-6 15,-3 7-3-15,-4 21-8 16,0 1-3-16,0-10-2 16,0-3 1-16,0-9-2 15,3-13 2-15,4-10-4 16,0-18 0-16,0-16-12 15,0-18-49 1,-3-13-10-16,-8-10-26 16,-3-9-6-16</inkml:trace>
  <inkml:trace contextRef="#ctx0" brushRef="#br0" timeOffset="27113.175">18560 7385 388 0,'-25'0'145'0,"21"0"-112"0,4 0 1 16,4 0-5-16,3 0-3 16,7 3 7-16,7 0-3 15,8 1 2-15,20-4-18 16,29-7 7-16,24-8 6 0,35-4-4 16,26-6-1-16,31-4-10 15,3 1-5-15,8 6-2 16,-8 13 1-16,-20-1-3 15,-8 10 0-15,-14-3 1 16,-21-3 0-16,-24-3-2 0,-22 6-2 16,-17-7-4-16,-15 1 0 15,-14 2-14-15,-10 1-5 16,-11 3-39-16,-10 3-17 16,-8 6-34-16,-6 7-12 15,-11-4-39 1</inkml:trace>
  <inkml:trace contextRef="#ctx0" brushRef="#br0" timeOffset="27832.687">20052 7865 292 0,'0'-19'110'0,"0"7"-86"0,3-4 18 15,1 6 1-15,-1-2-6 0,-3-4 3 16,0-3-7-16,-3-3 0 15,-4-3-19-15,0-3 7 0,-14 0 6 16,-4-3-2-16,-10 12 3 16,-11 6-5-16,-4 13-2 15,-2 13-7-15,-5 24-4 16,-6 10-5-16,-19 22-4 16,-9 44 0-16,3 3 1 15,6 22-3-15,29-15 0 16,11-33 5-16,10 42 5 0,8-28-5 15,34 15-2 1,1-25-1-16,63-13 1 16,-14-15 1-16,56-12 1 0,-24-14-2 15,17-18-2-15,-20-6 5 16,13-35 1-16,14-19 2 16,-20-5 2-16,-33-1-3 15,-31 0-2-15,-32 3 2 16,-18-6 0-16,-24 3-8 15,-29 10-1-15,-17 18 2 16,0 22 4-16,-4 16-6 16,22 0 0-16,13-6-13 15,11 18-6-15,11 1-57 0,28-16-23 16,25-10-123 0</inkml:trace>
  <inkml:trace contextRef="#ctx0" brushRef="#br0" timeOffset="29307.574">18140 9950 328 0,'-11'-44'123'15,"11"44"-95"-15,4-3 18 0,3 9 4 0,0 16-17 16,3 22-4-16,1 12-12 16,0 10-6-16,-4 16-6 15,3 15-4-15,-3 3 2 0,-3-6-2 16,-1 4 2-16,1-1-4 15,-1-6 0-15,1-19-23 16,0-9-10-16,-4-16-37 16,0-16-15-16,7-18-63 15</inkml:trace>
  <inkml:trace contextRef="#ctx0" brushRef="#br0" timeOffset="29709.371">18105 9724 324 0,'-4'-53'121'0,"11"43"-95"0,14-11 18 0,-7 11 0 15,15-6-13-15,20 1-3 16,22-1-5-16,3 7-3 16,0 9-10-16,0 12 13 0,-4 10 9 15,-13 13-1-15,-18-1 2 16,-22 7-10-16,-17 12-4 15,-10 10-7-15,-12 9 0 16,-13-6-7-16,-14-3-3 0,-8-7-4 16,1-6 1-16,7-9 1 15,6 3 0-15,8-3-3 16,10-1 0-16,11 11-1 16,11 5 3-16,13-9 0 15,15 6 3-15,10-9-1 16,11 0-1-16,0-3 1 15,-4 0 1-15,-3-4-1 16,-4 10-1-16,-6 0-10 16,-8-6-6-16,0 0-45 15,-4-10-18-15,1-9-36 16,7-9-14-16,3-13-27 16</inkml:trace>
  <inkml:trace contextRef="#ctx0" brushRef="#br0" timeOffset="30073.964">19004 10565 360 0,'-28'-29'134'0,"10"29"-104"0,-13 13 1 0,16-4-7 16,-2 10-10-16,-4 9 2 15,-1 7-3-15,8 9 0 0,7 3-7 16,11 9 3-16,13-9 1 0,15-15 1 16,7-11 3-16,7-14-1 15,0-17 0-15,-4-8 10 16,0-4 5 0,-6-7-12-16,-12 1-4 0,-13 0 3 15,-15 0 2-15,-13-1-8 16,-15 4-5-16,-17-3-10 15,-11 0-4-15,3 3-16 16,8 6-7-16,14 10-20 16,10 9-6-16,14 9-15 15,8 0-7-15,17 10-74 16</inkml:trace>
  <inkml:trace contextRef="#ctx0" brushRef="#br0" timeOffset="30325.969">19406 10132 316 0,'14'-85'121'0,"-3"29"-95"0,-4-23 14 0,-3 51-1 16,-1 0-1-16,-3 6 4 16,-3 3-1-16,-4 10-1 15,-4 9-21-15,-3 19-3 0,-4 28-1 16,1 18-6-16,2 8-1 15,5 2-4-15,3 13-3 16,7 15-5-16,3-12-2 0,4-6-33 16,4-10-11-16,3-16-28 15,0-5-9-15,4-20-76 16</inkml:trace>
  <inkml:trace contextRef="#ctx0" brushRef="#br0" timeOffset="30550.126">19667 9724 448 0,'7'-3'167'0,"-3"9"-129"0,-1 19 2 16,-3-6-9-16,-3 16-10 0,-1 31-1 16,-3 9-6-1,-3 3-1-15,-4 10-8 16,0 9-7-16,3 0-2 0,4 1-7 0,3-14-3 15,4-8-43-15,7-14-20 16,1-12-33-16,6-15-14 16,10-7-17-1</inkml:trace>
  <inkml:trace contextRef="#ctx0" brushRef="#br0" timeOffset="30865.237">19907 10477 412 0,'-24'6'154'0,"6"3"-120"0,-7 20 1 0,15-17-7 0,-1 10-14 15,-3 0 2-15,3 6-7 16,8-3-3-16,6-3-3 16,11-6 2-16,15-7 4 0,6-12-1 15,4-9 3-15,-4-10-4 16,-3-3-2-16,-4 3 17 15,-7 6 8-15,-3 7-4 16,-11 9-3-16,-7 15-16 16,0 4-4-16,0 0-15 15,3 0-6-15,4-4-21 16,4 1-8-16,3-6-19 16,4-4-9-16,3-3-19 15,7-3-8-15,4-6-38 16</inkml:trace>
  <inkml:trace contextRef="#ctx0" brushRef="#br0" timeOffset="31812.358">20599 9950 252 0,'-4'-63'93'0,"8"48"-72"0,-1-4 29 0,-3 12 8 15,0 1-8-15,0 6-2 16,0 10-8-16,-3 15 0 16,-1 12-22-16,-3 7 3 0,0 3 2 15,0-3-6-15,0 3-2 16,3-6-4-16,4-3-2 16,7-10-5-16,8 3-3 15,9-12 0-15,19-3 1 16,6-7 1-16,4 0 1 15,-7-2-2-15,-7 2-2 16,-11-3-43-16,-7 4-21 16,-7-1-56-16,-3 10-24 15,-8-6-8 1</inkml:trace>
  <inkml:trace contextRef="#ctx0" brushRef="#br0" timeOffset="32039.275">21004 9856 400 0,'0'-13'148'0,"4"10"-115"0,3 6 11 15,0 4-3-15,0 8-8 16,-3 14 1-16,-1 18-11 16,1 9-1-16,-4 13-13 15,-4 12-5-15,4 14-1 0,0-1 0 16,4-3 1-16,-1-10-22 15,4-6-10-15,0-6-44 0,4-12-18 16,-1-7-96 0</inkml:trace>
  <inkml:trace contextRef="#ctx0" brushRef="#br0" timeOffset="33913.846">25361 4099 260 0,'4'-34'96'0,"-4"21"-75"0,3-3 17 0,1 10 3 0,-1-3-7 16,1 6 3-16,-1-4-10 16,1 7-2-16,-1 10-14 15,1 15 13-15,-1 31 6 0,1 20-11 16,-4 8-3-16,-4 32-8 16,-3 6-3-16,0-2-2 15,-3-1-3-15,-1 0 1 16,4-16-1-16,0-15-16 15,4-22-4-15,3-13-34 16,3-24-15-16,8-20-96 16</inkml:trace>
  <inkml:trace contextRef="#ctx0" brushRef="#br0" timeOffset="34454.029">25636 4300 312 0,'-7'-3'118'0,"14"-4"-92"0,7-5 17 0,-3 2 3 16,3-5-10-16,7-4-1 16,4 0-6-16,0 0-1 0,3 7-16 15,0-4 6-15,7 10 3 0,4 6 0 16,4 6 2-1,2 10-4-15,-2-1 0 0,-8 4-6 16,-7 0-3-16,-7 6-1 16,-13-6 1-16,-19 6-3 15,-17 3-2-15,-8 4 0 16,1-1-1-16,0 0-5 16,3-2-1-16,4-1-2 15,7-3 3-15,7-3-2 16,10 3-1-16,4-3 0 15,7-3 3-15,11-1 0 16,6 4 1-16,8-3-3 16,4 9 2-16,2 1 1 15,-6-1 2-15,-4 0-1 0,-7 0 2 16,-6 1 0-16,-8-4 1 16,-7-3-2-1,-7-7 1-15,-4 4-2 0,-10 0-1 16,-11 0 3-16,-3 0 0 15,-4-1-4-15,-7 1 1 16,-7-6-13-16,-7 2-7 16,7-2-25-16,7-4-11 15,15-2-41-15,13-7-18 16,7 3-58 0</inkml:trace>
  <inkml:trace contextRef="#ctx0" brushRef="#br0" timeOffset="34799.311">24853 5620 356 0,'-21'6'132'0,"28"-6"-103"0,0 3 12 16,0-6-3-16,7-3-1 16,15-7 2-16,23-6-2 15,23-6 0-15,13 7-20 0,18-7-4 0,24 3 1 16,4 3-8-16,18 3-1 16,3 0-3-16,-3 7-2 15,7-4-2-15,-8-2 1 16,-17-1-21-16,-21 0-10 15,-21 1-31-15,-25 2-10 16,-35 7-168 0,-32 6 82-1</inkml:trace>
  <inkml:trace contextRef="#ctx0" brushRef="#br0" timeOffset="35326.357">25199 6024 304 0,'11'-47'115'0,"-1"28"-89"0,4-2 41 15,-7 11 11-15,0-2-25 16,0 5-7-16,-3 1-13 16,-8 6-1-16,-6 3-18 15,-8 10-8-15,-10 6-4 0,-7 12-2 0,-4 7 2 16,4 2-3-16,3-2 0 16,11-4-4-16,10-5 1 15,11-7-3-15,14-10 2 16,14 4 1-16,15-7 2 15,-1-6 1-15,0 7 3 16,1 5 1-16,-4-2 1 16,-1 3-7-16,-2-1 0 15,-5 4 3-15,-2 0 2 16,-8 0 8-16,-7 0 4 16,-7-4 6-16,-7 1 4 15,-7 0-10-15,-4-1-3 16,-6 1-5-16,-8-7-1 0,-3 1-6 15,-11-1 1-15,-3-9-24 16,-4 0-12-16,3-3-25 16,8-6-12-16,7-1-23 15,10-2-10-15,15-7-48 16</inkml:trace>
  <inkml:trace contextRef="#ctx0" brushRef="#br0" timeOffset="35583.741">25262 5899 348 0,'-3'0'129'0,"6"0"-100"0,8-6 13 0,-4 2 0 15,0-2-15-15,4-3-3 16,-1 3-8-16,1-4-2 15,-1 4-8-15,5 0-6 0,6-1-1 16,10 1 1-16,8-3 2 16,11 6-19-16,6-4-6 15,4-2-34-15,-3 6-14 16,6-4-89 0</inkml:trace>
  <inkml:trace contextRef="#ctx0" brushRef="#br0" timeOffset="35999.238">25915 5795 340 0,'-21'-18'126'0,"21"8"-98"0,3-5 12 15,1 5 0-15,3-2-7 16,4-1 1-16,3 1-8 15,3-4-2-15,8 6-13 16,3 10 7-16,8 0 2 0,-1 16 1 16,0 3-1-16,-7 9-4 15,-3 3-2-15,-11 1-2 16,-7 9 0-16,-14 6-2 0,-14 9-1 16,-11 7-3-16,-10-1 1 15,0-5-4 1,3-7-2-16,3-3 0 0,8-6-1 15,7-3-3-15,7-10 0 16,10 0 4-16,15-9 1 16,21-10 2-16,17-6 0 15,11-3-2-15,4-6-2 16,-8-3 1-16,-3 2-1 16,-7 1-38-16,-7 0-16 15,-4 0-46-15,0-4-19 16,-7 1-69-1</inkml:trace>
  <inkml:trace contextRef="#ctx0" brushRef="#br0" timeOffset="36420.828">26801 3836 252 0,'7'-35'96'0,"3"26"-75"0,11 3 39 0,-7 9 13 16,11 16-5-16,14 6 2 16,10 15-22-16,8 26-6 15,-1 38-25-15,-6 21 1 0,-8 44 0 16,-10 16-10-16,-11 35-2 16,-11-7-4-16,-13 10 1 15,-18-26-7-15,-22 1-1 16,-13-16-12-16,-8-22-1 15,5-29-31-15,-1-8-10 16,0-20-52-16,0-12-19 16,0-22-17-16</inkml:trace>
  <inkml:trace contextRef="#ctx0" brushRef="#br0" timeOffset="36870.503">24719 3607 272 0,'53'-53'104'0,"-32"40"-81"0,4 10 20 0,-18 9 6 16,-3 13-16-16,-8 31-1 15,-17 29-10-15,-22 18-2 16,-16 50-11-16,-12 35 1 0,0 34 1 15,1 51-6-15,6 6-3 16,11 12 3-16,15 16 1 0,20-35-2 16,18 4-1-16,18-41-1 15,10-31-2-15,14-26-21 16,22-25-11-16,13-43-9 16,4-32-2-16,4-38-42 15,14-24-18-15,-11-20-14 16</inkml:trace>
  <inkml:trace contextRef="#ctx0" brushRef="#br0" timeOffset="37590.391">28575 3798 248 0,'-7'-47'93'0,"10"28"-72"0,1-6 18 0,0 13 5 16,-1 2 3-16,-3-2 4 15,0 5-8-15,-7 17-1 16,-11 27-24-16,-13 20 1 0,-19 28 1 16,-3 43-2-16,-7 23-1 15,-10 43-5-15,-11 35-2 16,3 6-4-16,7 16-1 15,22-22-3-15,17-29 1 16,22-11-11-16,20-26-2 16,19-29 3-16,6-27 1 15,4-19-23-15,-4-22-10 16,0-22-35-16,-3-16-14 16,3-16-72-1</inkml:trace>
  <inkml:trace contextRef="#ctx0" brushRef="#br0" timeOffset="38178.271">29129 4080 244 0,'10'-18'90'0,"-2"2"-70"0,-1 6 24 16,-4 4 4-16,4 6 3 16,-3 3 5-16,-1 10-9 15,1 15-4-15,-4 16-24 16,-4 12 2-16,1 7 2 0,-1 0-3 16,1 6-2-16,3 6-10 15,0-6-5-15,0 3-2 16,0-9-1-16,3-7-16 15,-3-9-4-15,0-6-32 16,0-6-14-16,-3-4-254 16,-19 0 161-1</inkml:trace>
  <inkml:trace contextRef="#ctx0" brushRef="#br0" timeOffset="38447.16">28462 5150 376 0,'-3'15'140'0,"17"-12"-109"0,17 13 7 0,-9-13-6 0,9-3-5 16,12 0 3-16,17-9-10 15,24-4-2-15,12-6-10 16,6-6-3-16,14 3-1 0,8 7-5 15,-11 5 1-15,-7 1 0 16,-4-4 2-16,0 13-36 16,-10 0-15-16,-15 0-48 15,-13 10-21-15,-18 2-32 16</inkml:trace>
  <inkml:trace contextRef="#ctx0" brushRef="#br0" timeOffset="39256.983">29076 5777 228 0,'18'-29'85'0,"-4"7"-66"0,-4-6 16 15,-3 16 6-15,0-7-2 16,0-3 1-16,1 0-2 0,-1 0 1 16,-4 3-21-16,1 0 3 0,-4 1 0 15,0 5 2-15,-4 1 1 16,1-1-2-16,-4 4-2 16,-4 2-2-16,-7 4-1 15,-6 6-7-15,-12 7-4 16,-10 15-1-16,-6 22-1 15,2 9-5-15,-3 4 1 16,4 12 2-16,3 9 3 16,11 7 0-16,10 0 2 15,18-16-4-15,14-12-2 16,18-10 2-16,24-9 0 16,18-13 1-16,4-9 0 15,-4-13-2-15,-4-6 1 0,-3-9 2 16,-7-7 2-16,-11-9-1 15,-13-3 1-15,-19-1-2 16,-13 1 2-16,-15 0-4 16,-14 0 0-16,-14-1-6 15,-14 17-2-15,-3 3-9 16,7 9-2-16,10 3-13 16,10 6-4-16,8 10-25 15,14 0-8-15,14 0-18 16,18-4-5-16,13-5-60 15</inkml:trace>
  <inkml:trace contextRef="#ctx0" brushRef="#br0" timeOffset="39694.323">29891 3930 324 0,'-32'-57'121'16,"32"35"-95"-16,7-15 11 0,0 18-2 0,7-6-5 15,4 6 2-15,7 7 0 16,6 12 2-16,5 21-18 16,6 27 13-16,11 11 5 0,18 57-10 15,-4 19-3-15,-7 44-8 16,-15 9-3-16,-6 31-6 16,-14-18-3-16,-11 6 13 15,-14-19 7-15,-14-28-6 16,-14-6-1-16,-11-7-6 15,0-15-3-15,4-26-18 16,-1-21-6-16,8-19-29 16,7-16-11-16,3-6-27 15,8-13-10-15,6-9-88 16</inkml:trace>
  <inkml:trace contextRef="#ctx0" brushRef="#br0" timeOffset="44963.217">25523 8834 328 0,'-35'-7'123'0,"35"7"-95"0,-3 0 14 0,3 0 1 0,3 4-9 15,1-1 1-15,6 0-12 16,1 0-1-16,21 3-13 15,-8-3 1-15,26-3 3 0,27-3-5 16,15-6-2-16,10 3-3 16,-6-1-3-16,-15 4 1 15,-14 6-1-15,-14 7-53 16,-18 5-24-16,-14 14-109 16</inkml:trace>
  <inkml:trace contextRef="#ctx0" brushRef="#br0" timeOffset="45172.862">25682 9508 368 0,'-28'37'140'0,"28"-37"-109"0,46 10 11 0,-18-20-3 16,11-2-20-16,24-16-5 15,19 0-9-15,-1 2-4 16,-7 4 0-16,-11 13-30 0,-10 0-10 15,-7 9-19-15,-4 9-6 16,-3 0-69 0,7 1-42-16,-4 6 78 15</inkml:trace>
  <inkml:trace contextRef="#ctx0" brushRef="#br0" timeOffset="48341.08">28571 7554 288 0,'-3'-56'110'0,"3"40"-86"0,3-2 31 0,-3 8 7 15,0 4-19-15,4 3-5 16,0 3-2-16,3 9 1 16,0 19-20-16,3 22 4 0,-3 10 0 15,0 6-3-15,0 9 2 16,-3 22-7-16,-4 4 0 15,-7-10-6-15,0-4-2 16,-4 4-5-16,4-19 0 16,4-3-9-16,3-15-4 15,3-13-24-15,4-13-9 16,0-9-27-16,0-10-11 0,-3-6-94 16</inkml:trace>
  <inkml:trace contextRef="#ctx0" brushRef="#br0" timeOffset="48686.368">27467 8843 296 0,'-53'3'112'0,"46"-3"-87"0,4 0-7 16,17-3 39-16,14 0-22 15,14 0 0-15,11 0-5 16,11 0-17-16,28-1 8 0,17 4 2 16,14-3 0-16,36 0 0 15,11-3-12-15,27 0-7 16,-10-1-2-16,7-2-2 15,-7 0 0-15,-28-1 0 16,-18 7-16-16,-21-3-6 0,-21 3-47 16,-25-4-19-16,-25 7-83 15</inkml:trace>
  <inkml:trace contextRef="#ctx0" brushRef="#br0" timeOffset="49271.348">27464 9354 264 0,'-18'-9'101'0,"22"-1"-78"0,3 1 17 0,0 3 5 15,7-10-6-15,11 4-1 16,6-7-6-16,8-10 0 15,7-2-18-15,7-3 7 0,17 2 6 16,8 13-9-16,0 16 0 16,-8 13-4-16,-10 15 1 15,-14 3 3-15,-14 19 1 16,-15 10-6-16,-17 11-3 0,-17 1-3 16,-15 0-2-16,-10-6-3 15,-8-3 1-15,4-1-2 16,4-2-1-16,7-7 1 15,3 3-1-15,7-6-3 16,11-3 2-16,7-3-1 16,11-3 0-16,13-7 2 15,19-6 0-15,13-9 4 16,8-7 5-16,-1-6-3 16,-3-3 2-16,-7 0-7 0,-7-3-3 15,-1-3-37-15,1-4-14 16,0 1-37-16,-4 0-14 15,4-7-74 1</inkml:trace>
  <inkml:trace contextRef="#ctx0" brushRef="#br0" timeOffset="49662.149">28469 9244 380 0,'-7'0'143'0,"7"0"-112"0,0 4 8 16,0-4-7-16,0 3-12 15,0 6-1-15,-3 7-3 16,-1 3 0-16,-3 9-8 16,3 9-3-16,4 4-1 0,4 6 0 15,7-6 0-15,6-6 2 16,8-4 3-16,7-12-4 16,3 3-1-16,0-10-2 15,-3-2-2-15,0-1-2 0,-1-6 1 16,-2 0-17-16,-5-3-8 15,-2-3-33-15,-5-6-12 16,1-1-104 0</inkml:trace>
  <inkml:trace contextRef="#ctx0" brushRef="#br0" timeOffset="49932.61">28829 9204 408 0,'-7'-10'154'0,"7"10"-120"0,0 7 6 0,0-1-4 0,3 6-9 15,-3 10 2-15,0 13-3 16,0 18-1-16,-3 19-14 16,3 7-4-16,0-4-1 0,0 19-1 15,3 0 0-15,5-6-6 16,-1-10-1-16,3-12-19 15,1-13-9-15,-1-9-24 16,1-9-9-16,-11-10-50 16,0-10-22-16,-4-8-9 15</inkml:trace>
  <inkml:trace contextRef="#ctx0" brushRef="#br0" timeOffset="51001.369">27213 7523 300 0,'-10'-22'112'0,"10"13"-87"0,0-1 11 16,3 7-2-16,-3 3 3 16,4 3 4-16,-1 16 1 15,1 31-2-15,-4 22-21 16,-4 29-3-16,-6 49-1 0,-8 54-6 16,-14 34-3-16,-6 32-3 15,-5 34-3-15,1-15 7 16,10-10 3-16,7-32 3 0,11-21 5 15,11-41-8-15,6-34-1 16,8-29-3-16,7-28-1 16,3-22-3-16,3-15-2 15,5-20 1-15,2-9-1 16,-2-12 0-16,-1 0 0 16,0-7 0-16,0-6 0 15,8 4 0-15,13-4 0 16,21-3 2-16,15 0 1 15,24-10-1-15,40 7 1 16,13-3-2-16,28 3 2 16,1 3-4-16,14 9 0 15,-15 4-10-15,8 2-3 16,-4 1 0-16,-29-3 3 16,-13-7 7-16,-18-3 2 0,-17-3 2 15,-22 0 2-15,-21-3-1 16,0-3 2-16,-21-4 0 15,-18-2 3-15,-14-10-5 16,-7 0-1-16,-3-19 0 16,-4-25 0-16,4-15 0 15,3-7 0-15,3-31-3 16,8-22 2-16,3-13 1 16,1-34 0-16,2-10 0 15,1-34 2-15,3 6-3 16,1-21 0-16,-1 12-4 15,-3 6-1-15,-15 34-4 16,-13 23 1-16,-15 21 5 16,-13 29 2-16,-8 22 2 0,0 28 2 15,-3 12 1-15,7 13 3 16,-1 3-5-16,1 13-1 16,0-4 0-16,-4 4 2 15,-17-7-6-15,-25 7 1 16,-18-7 3-16,-56 1 4 15,-39-1 1-15,-60 16 2 16,-57 19-4-16,-38 19 0 16,-10 28 3-16,2 6 3 15,5 16-6-15,62 9-2 16,50-3-39-16,64-9-14 16,74-29-157-1</inkml:trace>
  <inkml:trace contextRef="#ctx0" brushRef="#br0" timeOffset="53504.933">1147 2180 380 0,'14'-19'13'0,"-14"19"4"15,7 4 13-15,0 21 6 0,0 19 1 16,-4 24 0-1,4 33-20-15,4 37-4 0,3 22 1 0,11 37-6 16,7-9 0-16,-1 19-2 16,-10-53 1-16,1-35 2 15,2 47 2-15,-3-34-3 16,-3 3 0-16,-4-32-1 16,-3 26 3-16,3-29-1 15,4-3 0-15,-4-21-5 16,24-14-1-16,-9-12-1 15,34-18 1-15,-6-7 0 16,63-16 1-16,-32-2 2 16,92-23 1-16,63-9 1 15,22 6 2-15,-1-3-3 16,4 6 1-16,25 4-1 16,-14 2 1-16,7 7 0 15,-4 0 0-15,-3 6-2 16,-11-3 1-16,-18 3-4 0,-42 1-2 15,-14 2-3-15,-28 3-1 16,-32 7 2-16,-32 3 2 16,-20-4 2-16,-33-5 1 15,-10-1-2-15,-11 1 1 16,-3-1 0-16,-11-18 1 16,-11-20-2-16,-13-11-2 15,-18-10-2-15,-15-19 1 16,-10-44-1-16,0-16 0 15,-3-46 0-15,0-29 0 0,-26-47 2 16,-9-25 0-16,6 13 0 16,-3-10 0-16,10 44 0 15,11 38 0-15,-7 40 0 16,7 29 2-16,-7 43-1 16,3 29 2-16,4 25-2 15,-3 22 2-15,3 6-2 16,-4 7-1-16,1 12-2 15,-8-7 1-15,4 4 3 16,-11-10 1-16,-45 1-1 16,-25-1-2-16,-57 4 1 15,-39 6-1-15,-41 18-7 16,-36 26 0-16,-29 15-4 16,-10 1 2-16,50-10-11 0,24-19-2 15,71-3-28-15,56-19-10 16,46-15-132-1</inkml:trace>
  <inkml:trace contextRef="#ctx0" brushRef="#br0" timeOffset="55307.824">2011 2889 260 0,'-28'-16'99'0,"17"13"-77"0,-3 6 22 0,10-3 5 16,-3 6-13-16,0 4-1 15,0-1-9-15,4 4-2 16,-4 9-13-16,3-3 7 0,-3 9 2 15,4 6-6-15,-1 7-1 16,4 0-3-16,4-13 1 0,-4 0-2 16,10-3 0-16,-3-12-1 15,11-16 2-15,21-16-7 16,3-6-2 0,-10-3 12-16,-1-10 8 0,-9 3-8 15,-15-5-2-15,-14-4-3 16,-11 3 2-16,-7 7-3 15,1 5 1-15,-8 11-5 16,-7 18-2-16,0 18-3 16,4 1 1-16,-4 16 1 15,11-1 2-15,7 4-1 16,14 12-1-16,7-3-2 16,3-9 1-16,4-10 1 15,14-6 0-15,-3 0 4 0,17-22 2 16,8-7 0-16,3-8-1 15,-1-7 1-15,-13-10 1 16,-7-2-1-16,-7-7-1 16,-15-6-3-16,-14-6 1 15,-10 0-2-15,-3 6 2 16,-12 12-2-16,-10 10-1 16,4 16-2-16,-7 24 1 15,3 17-1-15,11 8-2 16,3 4 3-16,7 0 0 15,15 3-4-15,13 3 1 16,15-3 2-16,6-18 1 16,-6-1 1-16,10-16 0 15,15-5 2-15,10-14 3 0,-4-5 0 16,4-16 2-16,-11-1-2 16,-3-2 2-16,-11-13-2 15,-7-9 0-15,-17-7-3 16,-22-2 1-16,-10 11-2 15,-4 4-1-15,-3 16 1 16,-11 6-1-16,0 12-3 16,4 23 2-16,-7 18 1 15,10 22 0-15,14 3-7 16,11 1 0-16,10 5 3 16,15-2 2-16,14-1-1 15,-4-18 2-15,-3-7 3 16,24-12 3-16,-10 3-2 0,17-22 0 15,25-9 1-15,-17-7 0 16,-5-9 2-16,-13-7 1 16,-7-5-3-16,-11-10-1 15,-14 0 1-15,-17-16 0 16,-15 13 0-16,-14 6 0 16,-10 6-2-16,3 20-2 15,0 18-2-15,-3 15 1 16,3 20-4-16,10 5-1 15,1 4 3-15,14 7 1 16,14-11-1-16,11 1 0 16,10 0-1-16,7-4 0 0,11-15 3 15,3-3 2 1,11-9 2-16,7-10 1 16,-8-4 0-16,1-11 0 0,-7-4 0 15,-11-3 0-15,-3-6 0 16,-11-10 0-16,-10 1 0 15,-18-1 0-15,-15 3-2 16,-6 10 1-16,-11 16-2 16,4 9-1-16,3 25-2 15,-3 6-1-15,6 4-1 16,8 6 0-16,14 3 0 16,7-7 3-16,0-9-2 15,14 10-1-15,0-4 3 16,11-5 0-16,-1-4 1 15,22-16 2-15,-4 1 1 0,1-32 3 16,10-10-1-16,-8-8 0 16,-13-1-3-1,-18 3 1-15,-10 1-2 0,-19-4 2 16,-13 19-2-16,0 12 2 16,3 14-4-16,-3 11-2 15,0 7-1-15,6 10 3 16,8 2 0-16,11-6 1 15,6 0-3-15,4-6 2 16,7-9 1-16,0-10 2 16,11-9-1-16,3-4-1 15,4-8 3-15,-1-1 0 16,-6 9-1-16,-4 1-2 0,-7 9 1 16,-3 6 1-16,-4 7-1 15,0 2-1-15,0-2-2 16,0 6 1-16,0-13-1 15,3-3-2-15,4-6-19 16,0-3-10-16,4-4-54 16,0 1-21-16,3 0-111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3T00:03:42.27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11458 4068 272 0,'-49'3'101'0,"28"3"-78"0,-15 0 20 0,26-6 5 0,-4 0-6 16,3 4 0-16,1-4-12 16,2 3-4-1,1 6-6-15,4 1-3 0,3 8-3 16,3-2 1-16,8-3-2 15,7 2 0-15,10-2 1 16,7-13 2-16,15-13 2 16,27-2 3-16,22-4-5 15,14-3-1-15,31 3-5 16,5-3-1-16,13 10-5 16,7 2-1-16,-10 4-1 15,-4 3-2-15,-3 0 3 16,-18-1 2-16,-18-2-2 15,-13-3 0-15,-12-1-1 0,-13 1-2 16,-18 0 1-16,-14 5 1 16,-18 4 3-1,-17 4-4-15,-15 5-3 16,-3 0-43-16,-4 1-20 16,-3-1-20-16,0 1-8 15</inkml:trace>
  <inkml:trace contextRef="#ctx0" brushRef="#br0" timeOffset="526.508">12234 4297 312 0,'-10'-19'118'0,"6"9"-92"0,4-5 8 16,0 15-3-16,0 0-2 15,7 9 2-15,7 1-5 0,4 18-2 16,3 3-13-16,7 16 4 0,4 19 3 15,0 22-2-15,3 9 1 16,4 13 2-16,7 18 0 16,-4-5-2-16,-10-11 0 15,-14 5-3-15,-15 2 1 16,-13-10 1-16,-12-5-1 16,-9-16-5-16,-19-10-2 15,-27-3-4-15,-12-9-3 16,5-13 0-16,-4-24 1 15,-1-11-3-15,-2-11 0 16,6-17 1-16,7-15 2 16,15-16-3-16,17-24 0 15,21-11 1-15,25 4 0 16,29-3-5-16,23 0-1 16,8 3-22-16,15 6-6 0,16 13-45 15,1 18-19 1,0 10-96-16</inkml:trace>
  <inkml:trace contextRef="#ctx0" brushRef="#br0" timeOffset="991.104">13116 5363 324 0,'-3'-13'123'0,"3"4"-95"0,3-4 11 0,-3 4 1 16,4-7 4-16,-4 4 8 0,3-4-2 16,-3 10 0-1,4 18-13-15,-1 16-3 0,-3 19-8 16,0 41-2-16,-3 9-11 15,3 4-5-15,0 5-5 16,0 7 0-16,7-9-4 16,0-23 0-16,0-9-30 15,0-18-12-15,-3-17-51 16,-1-2-22-16,-3-26-82 16</inkml:trace>
  <inkml:trace contextRef="#ctx0" brushRef="#br0" timeOffset="2102.397">10527 6567 252 0,'-14'-22'96'0,"17"12"-75"0,4-2 17 16,0 6 1-16,0-1-6 16,4 4 3-16,3 0-9 15,4 3-2-15,3 0-14 16,7 3 2-16,4 3 3 0,-7-2 1 16,17 5 1-16,0 0 2 15,4 1 0-15,-3-1 0 16,-5 1 2-16,5-7-1 15,6 3-1-15,11-6-2 16,7 0-1-16,11 0-7 16,-8 0-4-16,11-6-1 15,22 6-1-15,10 6 2 0,3-3 1 16,29-3-1-16,6 0 1 16,12 0-2-16,20 0 2 15,11-9 0-15,21-4 3 16,15-6-5-16,9 1-1 15,22-1-4-15,4-3-1 16,17-3 1-16,11 3 2 16,-7-3-1-16,28-4 2 15,7-2-4-15,-11 3 0 16,15 0 1-16,-4-4 2 16,-21 7-1-16,3 3-1 15,-28 10 1-15,0 6-1 16,18 6 0-16,-14 9 2 15,-46 7-1-15,-7-4-1 0,-18-2-4 16,-32-7 0-16,-14-6-40 16,-21-10-18-16,-21-3-45 15,-28-2-21-15,-21-1-57 16</inkml:trace>
  <inkml:trace contextRef="#ctx0" brushRef="#br0" timeOffset="2822.397">14711 3554 248 0,'3'3'93'0,"4"3"-72"0,-3 3 9 16,-4-2 2-16,0 5-3 15,0 10 3-15,-4 16 0 16,1 6 2-16,-1 9-18 16,1 7 2-16,-1 18 2 0,1 29-2 15,-1 9 1-15,4 28-6 0,0 31 0 16,0 26 1-16,4 19 1 16,-1 33-8-16,4 20-4 15,0 9 0-15,0 35 2 16,4 9 0-16,0 3 2 15,3 13-4-15,3 22-2 16,-2 15 2-16,-1-71 0 16,-4-86 1-16,4 155 0 15,0 87-5-15,-7-104-1 16,1-106-2-16,-5 129 0 16,1-120 0-16,3 151 3 15,0-132-2-15,10 107-1 16,-6-123-4-16,14 73-2 15,-8-104-11-15,11 19-1 0,-10-66-38 16,14-12-15 0,-11-48-89-16</inkml:trace>
  <inkml:trace contextRef="#ctx0" brushRef="#br0" timeOffset="5120.378">10777 7291 212 0,'-10'-9'82'0,"3"6"-64"0,-4 3 15 0,8 0 2 15,-4 3-5-15,0 0 0 16,-1 0-2-16,1-3 0 0,4 0-15 16,-1 0 3-16,1-3 4 0,3-3-5 15,3-4 0-15,4-2-3 16,8-7 0 0,6-6 0-16,3 3 2 15,-2 3-3-15,13-6-1 0,4 3 0 16,-4 3 1-16,4 10 3 15,3 9 4-15,4 18-4 16,3 11 0-16,1 8-2 16,-12 4 2-16,1 12 2 15,-25-2-1-15,1-11-3 16,-19 36-2-16,-17 18-4 16,-14-3 1-16,-1 12-4 15,-3 1-2-15,-6-7 0 16,-5-10-1-16,1-11 0 15,3-7 0-15,7-13-3 0,11-12 2 16,10 3-1-16,11-9-2 16,11-7 3-1,10-3 0-15,11-6 5 16,3-9 2-16,4-7 2 0,3-6 2 16,4-6-3-16,6-4-2 15,1 1 0-15,-10 3-1 16,-8 3-2-16,14-4-2 15,-10 7-2-15,-4 0 1 16,-3 0-12-16,0 0-7 16,-4 0-9-16,0 0-5 15,7-3-3-15,-7-3 0 16,0-4-22-16,-6 7-9 0,2 3-105 16</inkml:trace>
  <inkml:trace contextRef="#ctx0" brushRef="#br0" timeOffset="5767.551">11790 8326 236 0,'3'9'88'0,"-3"-9"-69"0,4 3 13 16,-4-3 0-16,0 0 3 15,7-3 5-15,0 0 5 16,-3-3 2-16,-1-4-25 16,-3 1 7-16,-7-7 2 0,-4-3-5 15,-3-9-1-15,-3-3-8 16,-4-16 0-16,-1-10-10 16,1 4-2-16,7 0 1 0,7 3 1 15,3 3-6 1,12 0-2-16,6 12 0 0,7 4 0 15,7 6-2-15,7 9 2 16,4 7 1-16,0 9 2 16,0 9-3-1,0-3 0-15,-1 4-32 0,5 2-15 16,-5-2-18-16,-2-1-5 16,-4 0-36-16,-4 1-14 15,-7-1 2 1</inkml:trace>
  <inkml:trace contextRef="#ctx0" brushRef="#br0" timeOffset="6306.624">12298 8138 320 0,'-4'-19'121'0,"4"16"-95"0,0-4 16 0,0 4-1 16,0 3-10-16,0 0 2 15,4 0 1-15,3 3 1 16,0 7-19-16,0-1 8 0,0 19 4 16,0 13-11-16,-7 6-4 15,-3 10-6-15,-4 12-2 16,-4 3-3-16,0-10 1 16,-3-2-4-16,0-13 0 15,4-9-1-15,-1-10-2 0,4-6-41 16,3-10-18-16,1-2-34 15,6-7-15-15,1 0-47 16</inkml:trace>
  <inkml:trace contextRef="#ctx0" brushRef="#br0" timeOffset="7134.367">12714 7288 280 0,'-39'-3'104'0,"39"3"-81"0,-24-3 16 16,20 0 3-16,-3-1-5 15,0 1 2-15,3 0-12 16,1 0-5-16,10-6-12 16,0 2 2-16,25-12 2 0,-8 10-3 15,19-10 1-15,-8 7-1 16,22 2 1-16,-12 4 0 15,15 12 2-15,-10 1-3 16,-8 8 1-16,-7-5 4 16,-13 15 2-16,-5-6-9 0,-24 6-3 15,0-3-4-15,-14 12-2 16,3 1 1-16,-3 8-1 16,3-11 0-16,1 2 0 15,3 1-3-15,3-4 0 16,4-6-1-16,7 0 3 15,0-6 0-15,7 6 1 16,0-9 0-16,11 6 0 16,-4-3 0-16,14 6 2 15,-3-6-1-15,7 12 2 16,-8-6-2-16,1 6-1 16,-4-2 5-16,-7 5 1 15,-3-6 6-15,-11 7 3 16,0-7-8-16,-21 0-2 0,3 0-3 15,-17-2-2-15,7-5 1 16,-15 1 1-16,8-3-3 16,-14-9 0-16,10-1-17 15,-4-12-8-15,8 3-30 16,7-9-13-16,7-7-23 16,14 0-9-16,3 0-59 15</inkml:trace>
  <inkml:trace contextRef="#ctx0" brushRef="#br0" timeOffset="7942.436">13593 7849 212 0,'3'-15'82'0,"-3"15"-64"0,11-26 15 16,-8 14 4-16,1-4 1 16,-1-3 4-16,-3 10 1 15,-3 0 1-15,-4 9-24 16,3 0-1-16,-14 9 0 0,4 0 0 16,-7 16 1-16,4-3 0 15,-1 25 0-15,4-9-5 16,7 15 1-16,3-9-9 15,8 0-4-15,-1-9 0 16,15-4 2-16,-4-3 0 0,7-18 0 16,7-4 1-16,-3-31 1 15,-4-7-3-15,-7-8-1 16,-3-4-3-16,-7 0-1 16,-4 3 1-16,-4 7 2 15,0 9-3-15,-3 9 0 16,0 13-1-16,0 6-2 15,4 0 3-15,-1 28 2 16,4-6 9-16,11 35 3 16,10 25 2-16,4-4 4 15,3 13-7-15,7 4 1 16,-10-11-2-16,-7-2 1 16,-11-16-6-16,-7-9-4 15,-15-13 1-15,-13-4 2 16,-11-11-2-16,8-20 0 15,2 7-1-15,-9-13-2 0,6-2-2 16,-14-17 1-16,11-3-8 16,-11-28-4-16,11 7 2 15,10-10 2-15,7 6 2 16,18-3 3-16,0 16-3 16,25-10 0-16,-4 7 1 15,36-7 4-15,20 1-4 16,-6-1 0-16,-11 4-35 15,-4-1-15-15,-13 1-44 16,-5-4-17-16,1 3-46 16</inkml:trace>
  <inkml:trace contextRef="#ctx0" brushRef="#br0" timeOffset="9578.987">11811 9436 212 0,'-7'-35'79'0,"10"26"-61"15,-6-10 15-15,3 10 1 0,0-1 0 16,0 4 5-16,0-7-5 16,0 4 2-16,3-7-20 15,1 1 8-15,0 5 4 0,3 1 0 16,0 9 1-16,3 6-3 15,1 13 1-15,-1 15-6 16,-3 23-1-16,-3 9-5 16,-4-16 1-16,0-13-7 15,-4 29-1-15,1 22-4 16,-1-25-1-16,1-13-3 16,3 0-1-16,3 7 1 0,1-17 2 15,3-11-3-15,0-17-2 16,0 1-23-16,-3-10-10 15,-1 0-23-15,-3-3-9 16,0 0-12-16,-3-6-5 16,-1-1-57-1</inkml:trace>
  <inkml:trace contextRef="#ctx0" brushRef="#br0" timeOffset="10134.415">12439 9495 292 0,'-4'-6'110'0,"4"6"-86"0,0 3 27 0,0-3 5 15,0 10-8-15,0-1-1 16,-3 16-9-16,-1 0-1 15,-3 16-21-15,0-3-5 0,-7 27-3 0,4-11-4 16,-8 21-1-16,-3 13-1 16,7-26 1-16,3-15-4 15,0 4 0 1,4-11-19-16,4-2-7 0,-1-7-39 16,4-2-15-16,0-7-92 15</inkml:trace>
  <inkml:trace contextRef="#ctx0" brushRef="#br0" timeOffset="10930.123">14048 8222 296 0,'0'-9'110'0,"3"-4"-86"0,1-5 16 0,-1 8 0 16,1-6-5-16,-1 7 4 15,1 0-6-15,3 9-3 16,0 9-16-16,0 19 13 0,-4 10 7 0,-3 12-7 16,-3 22-1-1,-4 13-6-15,0-4-3 16,-4-2-9-16,1-10-3 0,-4 0-1 16,3-13 0-16,0-3-7 15,1-12 0-15,3-9-41 16,0-4-18-16,0-13-41 15,3-2-18-15,4 0-48 16</inkml:trace>
  <inkml:trace contextRef="#ctx0" brushRef="#br0" timeOffset="14578.712">15766 4325 212 0,'-18'0'79'0,"11"3"-61"0,-7 3 17 16,7-3 5-16,0 1-8 15,0-4 1-15,0 3-5 16,3 3 0-16,1-6-16 16,-1 3 6-16,4 3 3 0,4 1-3 15,3 5 2-15,7-6 2 16,10 4 1-16,22-10-4 15,35-10-1-15,15-5-6 16,20 2 0-16,22 1-5 16,-4 2-2-16,-11 7 2 15,1 3 2-15,-8 3-4 0,-14 4-1 16,-17-4 0-16,-14 3 0 16,-18-6-2-16,-11 3 1 15,-10 0 4-15,-15-3 4 16,-10 0-22-16,-10 0-9 15,-11 3-39-15,-15 4-15 16,-9-4-71 0,-1 12-72-16,0-2 75 15</inkml:trace>
  <inkml:trace contextRef="#ctx0" brushRef="#br0" timeOffset="15011.973">16358 4422 268 0,'4'-25'101'0,"6"22"-78"0,8-13 11 16,-7 7 1-16,3 3-10 16,3 2-2-16,5 4-5 15,2 7 1-15,4 11-10 16,-3 11 6-16,0 15 4 0,0 31-1 15,-1 13 1-15,1 3-4 16,-4 12-1-16,0 10 5 16,-3-6 2-16,-4-10-4 0,-3-13 0 15,-8-15-1-15,-3 0 2 16,-10-12-6-16,-12-1-2 16,-9-9-3-16,-15-15 0 15,-7-7-4 1,-4-13-2-16,5-9 2 0,-5-15 2 15,-3-7-2-15,-3-3-2 16,-4-9-3-16,7-7-1 16,10-6-1-16,11-3 0 15,15 3-8-15,20 7-5 16,18 5-29-16,15 10-10 16,13 7-31-16,7 8-12 15,18 4-60 1</inkml:trace>
  <inkml:trace contextRef="#ctx0" brushRef="#br0" timeOffset="15704.247">16976 5212 260 0,'-4'-12'96'0,"4"5"-75"0,0 1 14 0,4-3 3 16,-1 6-2-16,1-4 2 16,-1-2-5-16,4 0-3 15,0-1-16-15,4-6 2 0,3 7 2 16,7 0-4-16,4 2 0 15,0 7-2-15,3 3 2 16,0 7 2-16,-3 12-1 0,-4 3-1 16,-3 3-1-16,-4 7 4 15,-7-4 1-15,-7 0-5 16,-7 7 0-16,-7-7-10 16,-11 1-2-16,-10-1-1 15,-8 0 2-15,-3 10-1 16,4-3-1-16,7 6-2 15,7-7 1-15,10-2-1 16,11-7 0-16,14-9 4 16,14 0 1-16,11-10 1 15,7-6 0-15,-1-3 4 16,5-3 3-16,-1 3-9 0,0 3 0 16,4 3-2-16,-3 4 2 15,-5-1-3 1,1 1 0-16,-3-4-21 0,-5-3-10 15,-2 0-37-15,-5-3-16 16,-3-3-43-16,-14-3-17 16,-10 0 6-1</inkml:trace>
  <inkml:trace contextRef="#ctx0" brushRef="#br0" timeOffset="18661.842">15378 7059 236 0,'-15'0'90'0,"8"3"-70"0,-7 7 13 16,11-7-1-16,-4 0-2 16,0-3 4-16,3 0-5 15,1 0-1-15,-1 0-15 16,4-6 1-16,4-4 0 0,3-6-1 0,10-2 2 15,15-4-2-15,14 3 2 16,10 3-4-16,1 7 1 16,-1-1-5-16,-3 10-2 15,-7 0 2 1,-4 10 2-16,-6-1 2 16,-5 10 3-16,-6 9 2 0,-11 10 2 15,-7 3-4-15,-10 6 0 16,-11 3-8-16,-11-3-2 15,-10 9-2-15,-11 4-2 16,-7 18 3-16,0-12 0 16,7 0-1-16,7-10 1 15,11-5-4-15,7-11 0 0,10-5-1 16,11-10 0 0,14-3 4-16,15-10 1 0,9-2 3 15,8-7 1-15,0-3 1 16,0 0 2-16,0 0-5 15,0-3-1-15,0 3-2 16,-1 0-2-16,-9 0 1 16,3 0 1-16,-4-3 1 15,-7 0 1-15,-7-1-13 16,-3 1-7-16,-8 0-24 16,-2 0-12-16,-8 3-17 15,-4-3-7-15,0 0-32 16,8 0-11-16,0-7-10 15</inkml:trace>
  <inkml:trace contextRef="#ctx0" brushRef="#br0" timeOffset="19323.649">16256 7037 292 0,'-4'-47'110'16,"4"38"-86"-16,-3-4 18 0,3 7 3 0,0 6-15 15,0 0 13 1,3 19-7-16,1 12-19 16,0 13 1-16,-1 6 2 0,1 10-5 15,-4-4 0-15,0 1-5 16,-4-1 1-16,1 4-4 15,-1-4-2-15,0-6 4 16,1-6 4-16,-1-6-3 16,-3-7 0-16,4-3-6 0,3-3-3 15,0-6 0-15,0 0-1 16,3-3-3 0,8-4 2-16,-4 4 1 15,4-7 2-15,-1 1-1 0,4-4 2 16,4-3-2-16,3-3 2 15,7-6 4-15,8-13 4 16,2-3-2-16,1-16 2 16,-4-5-2-16,-6-1 0 15,-8 3-1-15,-7 3 2 16,-14 4-5-16,-11 6-1 16,-10 6-2-16,-11 6-2 15,-6 6-2-15,-1 7 1 16,0 3-1-16,0 3-2 0,8 4-28 15,6 2-12-15,7 4-30 16,11-1-11-16,11-5-111 16</inkml:trace>
  <inkml:trace contextRef="#ctx0" brushRef="#br0" timeOffset="22699.248">12220 9599 264 0,'0'0'101'0,"0"-3"-78"0,0-4 17 0,0 4 3 15,0-3-6-15,0 0 1 16,0-4-6-16,0 10 0 15,0 0-18-15,0 0 1 0,7 7-1 16,4 2-1-16,3 7 0 16,4 2-3-16,-1 8 1 15,1-5-4-15,-4 8-2 16,0-4-2-16,0 0 0 16,0-3-2-16,0-3 2 15,-3-4-2-15,0-5-1 16,-1-1 1-16,-3-3-1 15,-3-2-31-15,-1-4-12 16,1 0-275 0,-11 9 133-1</inkml:trace>
  <inkml:trace contextRef="#ctx0" brushRef="#br0" timeOffset="24249.649">16849 7482 220 0,'0'-9'85'0,"3"6"-66"0,1-3 12 0,-1-1 1 16,1 4-2-16,-4 3 2 16,3-3 5-16,1 3 3 15,3 9-21-15,0 10 11 0,-4 13 5 16,1 11-6-16,-4 1 0 16,0 13-5-16,-4-4-1 15,-6 7-3-15,-4 9-1 16,0 3-8-16,-4-6-4 15,0-7-2-15,4-9-1 16,4-15 0-16,-1 2 0 16,4-11-9-16,0-11-2 15,3-2-29-15,1-4-14 16,-1-3-45-16,1-6-17 16,-8-3-51-16</inkml:trace>
  <inkml:trace contextRef="#ctx0" brushRef="#br0" timeOffset="26378.548">17265 6814 224 0,'-11'0'85'0,"8"0"-66"0,-1-3 21 0,1 0 4 15,-1 0-5-15,4-3 0 16,0 0-9-16,0-4-4 16,4-2-14-1,3-4 3-15,7-9 3 0,11 3-2 0,13-6 3 16,12 3-4-16,6 6 1 16,1 3-3-16,-1 10 0 15,-10 9 1-15,-4 9 4 16,-6 7 1-16,-12 3 3 15,-10 0-1-15,-6 6 2 16,-8-3-9-16,-11 4-1 16,-7-4-7-16,-3 0-2 15,-4-3-2-15,4-3-2 16,0-4-2-16,7-2 1 16,3-1-4-16,8 1 1 15,3-1 0-15,7 1 2 16,4-4 1-16,3 7 3 15,3-3-3-15,4 9 0 16,4 0 1-16,0 6 0 0,3 6 0 16,0-6 2-16,-3 7-3 15,-4-7 0-15,-3-6 7 16,-4 0 4-16,-11-3 3 16,-6 0 3-16,-8 0-9 15,-10-1-2-15,-7-2-3 16,-7 0-2-16,-11-1 1 15,-4-2 1-15,1 3-1 16,7-4 2-16,6-6-15 16,8 1-5-16,14-1-24 15,14-3-9-15,14-3-12 0,14 0-3 16,4 0-27-16,0 3-11 16,3 3-47-1</inkml:trace>
  <inkml:trace contextRef="#ctx0" brushRef="#br0" timeOffset="26708.106">18122 7266 392 0,'-10'-28'148'0,"10"18"-115"0,0 4 17 0,0 6-1 0,0 0-18 16,3 0-4-16,-3 16-6 16,0 6-4-16,0 6-9 15,0 10-1-15,0 21 0 0,0 16-3 16,0 7-1-16,4 3 1 16,-1 5 0-16,1 1-2 15,-1-3-2-15,1-9 1 16,-1-17 1-16,1-8-6 15,-1-10-1-15,1-13-29 16,-1-22-63 0,-3-9 0-16,7-19-87 15</inkml:trace>
  <inkml:trace contextRef="#ctx0" brushRef="#br0" timeOffset="27052.399">18062 7438 292 0,'-24'4'110'0,"20"2"-86"0,4 0 18 0,0-3 1 15,4 4-8-15,6 2 2 16,4 0 1-16,4 7 1 16,7-7-21-16,3-9 3 0,7-6 2 0,11-3-1 15,10-10 1-15,4 3-3 16,-3-3-3-16,-11 4-5 15,3-13 0 1,-10-10-3-16,-7 7 2 16,-15-7-2-16,-10-3 0 0,-14-3-5 15,-21 4-1-15,-18 8-1 16,-14 13-2-16,0 13-2 16,4 6 1-16,6 0-4 15,8 9-1-15,10 1-41 16,11 6-19-16,7-1-46 15,7-2-17-15,0-4-43 16</inkml:trace>
  <inkml:trace contextRef="#ctx0" brushRef="#br0" timeOffset="33492.65">11299 12157 252 0,'-21'-18'93'0,"21"18"-72"0,-14-19 20 0,11 16 4 16,-1-4-8-16,4 1 1 16,0 0-11-16,0 3-4 15,7 3-13-15,11 6 9 0,-1 3 4 16,12 10-3-16,-1 12-1 16,7 10-7-16,0 3 0 15,4 13-7-15,7-7-1 16,4-3-2-16,-1-10-2 0,0-5 5 15,-6-4 1-15,-8-3-2 16,-7-6-1-16,-10 0 1 16,-11 0 2-16,-7-1-43 15,-4-2-19-15,-3 0-52 16,4-7-19-16,-1-9-17 16</inkml:trace>
  <inkml:trace contextRef="#ctx0" brushRef="#br0" timeOffset="33762.606">11973 12079 276 0,'0'-16'104'0,"0"13"-81"0,0 0 23 0,0 3 3 15,0 6-11-15,0 10 0 16,-3 12-12-16,-4 13-4 15,-4 25-13-15,-3 18-5 0,-11 7-1 16,-6 13-2-16,-8 18-1 16,-4-3 3-16,5-12 0 15,6-10-1-15,4-9-2 16,10-16-24-16,7-19-11 16,8-15-48-16,10-19-22 15,4-13-33 1</inkml:trace>
  <inkml:trace contextRef="#ctx0" brushRef="#br0" timeOffset="34122.676">12083 12530 288 0,'3'22'107'0,"-3"-22"-83"0,21 13 6 16,-17-13-3-16,14-3-4 15,10-3 3-15,3-10-1 16,5-9 0-16,-4 0-14 16,-8-7-2-16,-3-2 1 0,-10-1-4 0,-11 13 2 15,0 4-5-15,-21 2 0 16,3 3-1-16,-14 13-2 16,-13 22-2-16,13 7-1 15,7-1 2-15,0 19 2 16,-3 19-2-1,11-10 0-15,13-9-1 0,15-12-2 16,17-17 5-16,14-8 1 16,8-7 6-16,-1-6 3 15,-3-7-6-15,-7 7-1 16,-4-6-46-16,-10 3-19 16,-4-4-104-1</inkml:trace>
  <inkml:trace contextRef="#ctx0" brushRef="#br0" timeOffset="34379.098">12517 11555 364 0,'-11'-22'134'0,"11"22"-104"0,7 0 7 15,-7 0-2-15,7 13-10 16,7 15 0-16,0 7-5 15,-3 24-2-15,-4 26-10 16,0 6-5-16,-3 9 0 0,-1 22-2 16,1 1 2-16,3-17-15 15,3-12-5-15,1-15-29 16,3-23-10-16,4-9-15 0,-4-19-4 16,0-15-63-1</inkml:trace>
  <inkml:trace contextRef="#ctx0" brushRef="#br0" timeOffset="34603.13">12901 11511 324 0,'-7'0'123'0,"7"0"-95"0,-3 38 18 0,3-35 1 15,0 22-12-15,0-6-1 16,-8 38-15-16,5-14-6 15,-8 42-8-15,4-16-4 0,0 38 0 16,0-26-1-16,7 20 2 16,0-20-34-16,11-3-16 0,6 1-39 15,-2-35-16-15,-5-10-35 16</inkml:trace>
  <inkml:trace contextRef="#ctx0" brushRef="#br0" timeOffset="34919.322">13102 12320 304 0,'-25'0'112'0,"25"0"-87"0,-24 25 9 15,20-21-1-15,-3 18-10 16,-7 15 1-16,7 1-7 0,0-4-2 16,7-2-9-16,7-10 3 0,11-7 1 15,10-8-1-15,7-11 0 16,0-8 3-16,1-13 3 15,-5-13-2 1,-6-3 2-16,-11 1-2 0,-10 11 0 16,-1 4-5-16,-20 0 0 15,-19-9-7-15,8 15-1 16,4 0-2-16,-5 7 0 16,-2-1-11-16,13 10-5 15,4 0-25-15,14 6-13 16,0 0-25-16,17 13-10 15,-2-7-48 1</inkml:trace>
  <inkml:trace contextRef="#ctx0" brushRef="#br0" timeOffset="35384.18">13423 12255 260 0,'-10'-29'96'0,"10"29"-75"0,-7-25 23 15,7 19 7-15,0 0-1 16,0-1 5-16,-4 4-15 16,4 0-4-16,-3 6-21 15,3 0 6-15,0 13 6 0,0-3-9 16,0 18 0-16,0-9-8 0,7 16-4 16,0-10-6-16,3-3-2 15,1-3 3-15,3-13 1 16,-4-6 2-16,8-12 0 15,-4 0-2-15,4-10-2 16,-4 3 1-16,0 0-1 16,4 1-3-16,-1 5 2 15,1 10 1 1,3 13 0-16,0 3 0 0,4-1 0 16,0-2 0-16,-1-10 0 15,5-9 2-15,-8-10 1 16,-4-6 7-16,-2-6 6 15,-5 0-4-15,-6-4 1 16,-4 1-8-16,-4 3-3 16,-3-1-1-16,0 4-1 15,0 3-7-15,0 7 0 0,7 2-41 16,0 4-16-16,3 6-35 16,5 3-16-16,-8 0-53 15</inkml:trace>
  <inkml:trace contextRef="#ctx0" brushRef="#br0" timeOffset="36210.676">12478 13239 276 0,'7'-44'104'0,"-7"44"-81"0,7-37 23 0,-4 30 3 16,1-5-4-16,-4 2 0 15,0 4-7-15,0 0-1 16,0 6-21-16,0 0 6 0,0 15 5 16,0-5-4-16,3 37-1 15,1-13-6-15,0 26-2 0,-1-10-8 16,1 19-4-16,-4-16-1 16,0 20-1-16,0-17 0 15,3 7 2-15,1-10-1 16,-1-6-1-16,1-6-10 15,-1-7-4-15,1-5-33 16,-1-8-12-16,-3-2-29 16,0-6-10-16,0-4-64 15</inkml:trace>
  <inkml:trace contextRef="#ctx0" brushRef="#br0" timeOffset="36706.496">11843 14274 304 0,'-28'0'115'0,"28"0"-89"0,-18 0 16 0,18 0 2 16,-4-3-7-16,1 0 3 15,3 3-11-15,0 0-5 0,3-4-14 16,1 1 2-16,10 3 4 0,-3 0-2 16,10 3 0-16,-4 1 0 15,15 5 2 1,-7-3 4-16,45-3 2 0,-13 0-7 15,49-12-4-15,-22 3-4 16,61-10 0-16,-32 4-4 16,53-10 0-16,-39 6-1 15,7-9 1-15,-28 12 0 16,-1-2 3-16,-20 2-3 16,-14 4-2-16,-1 2 2 15,-31 1 2-15,-7 6-2 16,-18 0 0-16,-4 0-12 15,-6 0-4-15,-4 0-43 16,0 0-17-16,0 0-65 0,0 0-26 16,0 0 4-1</inkml:trace>
  <inkml:trace contextRef="#ctx0" brushRef="#br0" timeOffset="37802.033">12742 14587 232 0,'0'-9'88'0,"0"9"-69"0,0-3 11 16,0 3-2-16,0-6 3 15,0 6 4-15,4-10 0 16,-4 4 4-16,0 0-22 0,0-1 13 0,0 1 6 15,0 0-4-15,-7 0 1 16,3-1-5-16,-10 4 0 16,0 0-7-16,-11 3-1 15,4 0-7-15,-7 3-3 16,3 0-3 0,-3 10-2-16,3-4-3 15,-3 13-2-15,3-3-2 0,-3 37 1 16,0-12 1-16,3 16 2 15,-3 28-3-15,10 15 0 16,11 10 3-16,7-19 3 16,11-19 4-16,7-9 2 15,6-6-3-15,22-7-3 16,18-12 0-16,13-16 1 16,1-16-3-16,0-2 0 15,3-7 1-15,0-13 0 16,-7-21-2-16,-11-17 1 0,-17-5-2 15,-14 3 2-15,-18 2 0 16,-17 14 3-16,-19 2-1 16,-13 1 2-16,-7 12-6 15,-11 9-1-15,-14 16 0 16,-7 19 0-16,3 32-3 16,11 8 2-16,11-5-6 15,17-16-3-15,11-13-19 16,14 0-8-16,14-9-39 15,11-10-13-15,3-15-117 16</inkml:trace>
  <inkml:trace contextRef="#ctx0" brushRef="#br0" timeOffset="41329.552">15780 11326 304 0,'-11'-25'112'0,"8"19"-87"0,3 3 18 15,0 3 2-15,0 0-6 16,3 3 1-16,1 10-9 16,3 12-2-16,0 9-16 15,3 20 1-15,1-1 2 0,3 13-8 16,-3 9-4-16,3 19-1 0,0 0 0 16,0 0-1-1,0-6-2-15,-3 3 1 16,-1-10-1-16,1-12-22 0,-1-15-10 15,-2-14-26-15,-1-11-9 16,-7-17-50 0,3-9-20-16,-3-9 19 15</inkml:trace>
  <inkml:trace contextRef="#ctx0" brushRef="#br0" timeOffset="41690.455">15780 11568 260 0,'-11'-3'99'0,"8"12"-77"0,3 16 9 0,0-9 1 0,3 3-7 16,1 3 3-16,-1 0-3 15,4 0 2-15,7-4-15 16,4-5 6-16,14-4 3 0,10-6-7 16,8-3-3-16,2-9-2 15,-2 0 1-15,-4-10 1 16,-8-3 3-16,-6-9-1 15,-7-13 0-15,-11 0-1 16,-7-6 2-16,-10-4-5 16,-15 7-3-16,-17 0-3 15,-15 10-3-15,-6-1 1 16,-1 7-1-16,4 9-3 16,11 6 2-16,7 13-6 15,10 3 0-15,8 3-13 16,9 13-4-16,8-4-18 0,8 13-6 15,6 0-21-15,10 10-7 16,12-4-65 0</inkml:trace>
  <inkml:trace contextRef="#ctx0" brushRef="#br0" timeOffset="42246.157">16365 11358 300 0,'-3'-38'112'0,"-1"29"-87"0,-3-1 20 0,4 7 1 16,-1 6-18-16,-3 10-3 0,0 12-6 15,0 19-3-15,4 6-8 16,-1 0 1-16,4-3 2 16,7-6 2-16,7-6 5 0,11-14-1 15,7-2 1-15,3-12 2 16,4-7 2-16,-1-10-3 15,-2-15 0-15,-8-6-4 16,-7-13-1-16,-3-6-8 16,-8 6-2-16,-10 0-2 15,0 3 1-15,-3 10-4 16,-1 6 0-16,4 6-12 16,0 9-7-16,7 7-18 15,0 10-6-15,4 8-21 0,3 17-9 16,0 5-26-1,4 4-10-15,0-3-20 16,-4-10 233 15,3-13-30-31,-3-11 3 16,-3-14-20-16,-4-9-13 16,-3-6-6-16,-4-3-2 15,-4-6-20-15,0 2-5 0,1 1 1 16,-1 3-7-16,1 3 0 15,3 6-4-15,3 0-3 16,4 10 2-16,8 5 0 16,6-2 1-16,7 3 0 15,11 3-29-15,3 3-10 16,0 3-32-16,-3 4-12 16,-3 2-71-16</inkml:trace>
  <inkml:trace contextRef="#ctx0" brushRef="#br0" timeOffset="42486.253">17159 11248 332 0,'-3'-16'126'0,"3"7"-98"0,-4 0 19 15,4 9 0-15,0 0-12 16,0 0-1-16,0 6-6 16,4 6-3-16,-4 17-13 15,0 24-3-15,0 16 1 0,0 6-6 16,0 16 0-16,0 19-2 0,3 0 1 15,1-4-2 1,3-9-1-16,3-9-32 0,1-19-16 16,-4-12-5-16,4-26-1 15,-4-19-24-15,3-8-13 16,1-11-39 0</inkml:trace>
  <inkml:trace contextRef="#ctx0" brushRef="#br0" timeOffset="42801.101">17138 11493 348 0,'-4'22'129'0,"11"-10"-100"0,4 4 0 0,-4-13-7 0,7 0 0 16,0-3 4-16,4 0-1 15,3-3 2-15,4-6-15 16,3-7 2-16,-3-3 0 0,-4-9-3 15,-3 0 1-15,-11-4 4 16,-7 1 4-16,-11 3-6 16,-7 3-1-16,-3-1-7 15,-11 5-4-15,-6 2-1 16,-12-3 1-16,1 9-1 16,7-2-1-16,10 11-8 15,14-2-5-15,11 12-18 16,14-2-7-16,11 5-18 15,7 7-5-15,3 2-117 16</inkml:trace>
  <inkml:trace contextRef="#ctx0" brushRef="#br0" timeOffset="43072.164">17463 10596 376 0,'-29'-88'143'0,"22"38"-112"0,-3 0 10 0,10 37-3 16,-4 4-15-16,1 9-1 15,-4 15-4-15,-1 26 0 16,5 13-9-16,-1 8-1 0,1 13 2 0,3 23-8 16,7-1-1-16,4 0-14 15,6-9-7-15,4-3-42 16,8-1-18-16,-5-24 7 15,4-19 5-15,-3-20-1 16,-4-11-1-16,-3-10-25 16</inkml:trace>
  <inkml:trace contextRef="#ctx0" brushRef="#br0" timeOffset="43370.577">17625 11295 268 0,'-4'6'101'0,"8"4"-78"0,6-1 9 15,1-6 0-15,3 0 0 16,0-6 5-16,7-6 0 0,4-4 1 15,3-2-20-15,-3-7-2 0,-4 0 1 16,-10-6 0-16,-8 2-1 16,-10 1-4-16,-3 3 0 15,-5 10-1-15,-2 12 3 16,-4 6-9-16,0 10-3 16,3 6-2-16,4 6 0 15,10 3 0-15,8 4 2 16,10-7 5-16,14-6 4 15,21-9-4-15,15-13-2 16,7-4 0-16,-8-5-1 16,-7 0-7-16,-6-1 0 15,-8 1-48-15,-10 3-18 16,-11 2-22-16,-7 11-10 16,-10 5-52-1</inkml:trace>
  <inkml:trace contextRef="#ctx0" brushRef="#br0" timeOffset="43913.085">15339 12120 316 0,'-11'0'118'0,"8"0"-92"0,6 0 11 0,-3 0-3 16,7-3-4-16,0-4 4 16,4 7-5-16,-1 0-1 15,8 0-15-15,3 0 1 0,8 0 0 16,13 0-1-16,11 0 2 16,10-3 3-16,25 0 1 15,43-13 7-15,28-15 6 16,45-22-11-16,54-4-2 15,17-2-7-15,4 2 0 16,10 10-3-16,-28 6 0 0,-14 7-3 16,-32 3 1-16,-42 6-2 15,-32-1 0-15,-28 14-6 16,-28-4-1-16,-43 7-4 16,-17 6-36-1,-18 0-17-15,-11 3-39 16,-10 3-13-16,-11-3-84 15</inkml:trace>
  <inkml:trace contextRef="#ctx0" brushRef="#br0" timeOffset="45099.356">16609 12835 348 0,'-25'-4'129'0,"18"-2"-100"0,0-3 11 0,7 3 0 16,4-4-13 0,3-6-3-16,7 4-3 0,10-7-1 15,5-3-11-15,6 0 1 0,7 3 1 16,11 4 2-16,0 5 3 16,0 4-5-16,-4 12 1 15,-10 4 6-15,-11 2 3 16,-6 1 3-16,-12 2 0 15,-10 4-9-15,-7 0-2 16,-4 3-5-16,-6-3 0 16,-4 6-7-16,0-3-1 15,-1 0 0-15,5-3 0 16,3 6-3-16,7-3 0 16,3 0-1-16,11 0 3 15,7 0-2-15,11-4 1 16,7 1 0-16,3 0 0 15,0 0 2-15,0 0 2 0,1-1-1 16,-8 1-1-16,-3-3 1 16,-8 3-1-16,-3 6 2 15,-7-3 3-15,-7 0 0 16,-7 0 2-16,-10 0-2 16,-11 0 0-16,-11-4-3 15,-14 7-2-15,-4-3 1 16,4 0-1-16,4-3-5 15,3-3 1-15,7-4-25 16,11-5-10-16,11-4-38 16,9-13-13-16,8 1-41 15,11 0-15-15,3-1 1 16</inkml:trace>
  <inkml:trace contextRef="#ctx0" brushRef="#br0" timeOffset="45503.521">16154 13691 316 0,'-25'-10'118'0,"25"7"-92"0,4-3 24 0,-1 3 3 0,4-4-15 16,4 7-4-16,6-3-5 15,5 3 1-15,2 0-16 16,19 0 3-16,13 0 1 0,22 0 5 16,10 0 6-16,-21 0-12 15,77-12-2-15,-2-1-11 16,13-6-3-16,0-3 1 15,-14-6 1-15,-17 0-1 16,-8-3-2-16,-21 2 3 16,-17 7 0-16,-22 4-6 0,-17 8 0 15,-18 10-37 1,-14 10-15-16,-10 5-36 0,-11 7-16 16,0 0-70-1</inkml:trace>
  <inkml:trace contextRef="#ctx0" brushRef="#br0" timeOffset="46058.301">16669 14148 344 0,'7'-44'129'0,"3"23"-100"0,12-5 26 0,-12 14 6 0,1-4-18 16,3 4-4-16,-4 2-6 15,1 7-1-15,-4 6-17 16,-7 7 2-16,-3 9 1 0,-8 2-10 16,-3 14-2-16,-7 6-4 15,7-7 1-15,-1-9-2 16,1 19-1-16,4-9-2 15,3-1 1-15,3-6-1 16,8-3-2-16,-1-6 3 16,15-3 0-16,-4-4-2 15,18-5 2-15,-4-1 1 16,32-6 0-16,21 0 0 16,-3 3 2-16,-4 7-3 0,-4 2-2 15,-3 7 2-15,-7 0 2 16,-14-4 4-16,-11 4 4 15,-10 3 5-15,-14 0 3 16,-18-3-5-16,-11 9 1 16,-7 0-8-16,-6-3-1 15,-15 1-2-15,-14-1 1 16,-11-3-4-16,4-7 0 16,4-12-21-16,6-9-8 15,8-10-25-15,7-2-8 16,10-7-8-16,14 12-4 15,4 0-13-15,7-8-8 0,3-11-38 16</inkml:trace>
  <inkml:trace contextRef="#ctx0" brushRef="#br0" timeOffset="46402.878">16768 13957 404 0,'-4'-25'151'0,"4"22"-118"0,4-3 7 0,-4 6-4 16,0 0-9-16,3 0 4 15,4 0-2-15,0 9 0 16,7 0-16-16,7-2 3 0,18-4 2 15,14-3-4-15,11-13 0 16,-1-12-4-16,11-3 1 16,14-6-4-16,4-1-2 15,-7 7-2-15,-11 3 0 16,-11 3-9-16,-13 3-3 16,-11 3-39-16,-11 7-17 15,-7 3-43-15,-3 6-20 16,-11 9-50-1</inkml:trace>
  <inkml:trace contextRef="#ctx0" brushRef="#br0" timeOffset="48160.925">23220 4792 224 0,'0'-100'85'0,"14"46"-66"0,11-8 12 0,-11 37 3 0,3-4-3 15,5-2 2-15,-1 6 4 16,-4 6 1 0,1 7-20-16,0 5 12 0,-4 10 4 0,-4 13 1 15,-3 9 4-15,-3 22-4 16,-8 25 1-16,-3 13-9 15,-7 12-2-15,-10 35-12 16,-5-3-3-16,1 12-6 16,3 3-1-16,8-16-1 15,10-21-2-15,7-19 1 16,7-16-1-16,3-16-14 16,-3-12-3-16,-3-9-42 15,-25-10-100 1,-7 3 1-16,-4-3-7 15</inkml:trace>
  <inkml:trace contextRef="#ctx0" brushRef="#br0" timeOffset="48461.7">22176 6216 372 0,'-14'12'140'0,"17"-9"-109"0,15 4 2 0,-4-7-6 0,21-4-2 15,18-5 5-15,10-10-8 16,40-9-2-16,20-3-12 16,22-4-1-16,21 7 3 0,0 6-6 15,10 6 0-15,-14 13-2 16,-21 3 1-16,-10 3-4 15,-11 7 0-15,-11-1-34 16,-24 10-15-16,-18 0-31 16,-21 6-15-16,-25-3-58 15</inkml:trace>
  <inkml:trace contextRef="#ctx0" brushRef="#br0" timeOffset="48986.237">23019 6677 324 0,'24'-63'121'0,"-2"25"-95"0,9-9 11 0,-13 31-2 15,0-2-5-15,-4-1 4 16,-7 0 2-16,-7 3 2 16,-11 1-21-16,-6 2 2 0,-8 7-1 15,-3 9-6-15,-4 6-2 0,-10 13-3 16,-18 38-2-16,-7 15-3 16,-7 13-2-1,3 25 1-15,7 15-1 0,12-5 4 16,20 5 5-16,18-9-5 15,24-12 0-15,36-25-2 16,25-17-2-16,6-24 3 16,22-22 0-16,10-32 1 15,-6-15 0-15,-15-9 4 16,-18-1 3-16,-17-3 2 16,-17 4 3-16,-22-10-7 15,-21 12-3-15,-29 1-3 16,-24 5 0-16,-3 10-7 0,-11 19 1 15,-14 10-10-15,0 9-2 16,10 3-12-16,18 0-5 16,21 0-38-16,18-4-18 15,21 1-17-15,18 3-8 16,10-9-29 0</inkml:trace>
  <inkml:trace contextRef="#ctx0" brushRef="#br0" timeOffset="49301.516">24296 4513 368 0,'35'-9'137'0,"-14"27"-106"0,15 36 13 15,-15-14 0-15,14 36-18 16,7 24-3-16,8 47-2 16,-4 29 1-16,-8 31-12 15,-6 16-1-15,-11-7 1 0,-14 3 0 16,-17-2 2-16,-22-23-6 16,-14 10-2-16,-3-16-13 15,-8-25-4-15,-10-12-45 16,-7-7-17-16,-7-22-84 15,3-28-69-15,-20-28 89 16</inkml:trace>
  <inkml:trace contextRef="#ctx0" brushRef="#br0" timeOffset="49705.515">22521 4127 236 0,'18'-62'88'0,"-7"46"-69"0,6-6 15 15,-10 13 1-15,0 2-5 16,-7 7 2-16,-3 7 2 16,-8 18 3-16,-13 31-20 15,-12 29 6-15,-27 40 4 0,17-31-11 16,-71 170-1-16,-13 55-7 16,-11 45-3-16,10 16-2 15,25-1-3-15,25-22 3 16,28-18 0-16,29-57-4 15,27-37 1-15,40-23-16 0,27-43-6 16,11-35-29-16,25-31-12 16,18-16-95-1</inkml:trace>
  <inkml:trace contextRef="#ctx0" brushRef="#br0" timeOffset="50277.246">25954 4576 244 0,'60'-104'90'0,"-39"70"-70"0,11-7 19 0,-22 22 5 16,-3 7-3-16,-3 2 0 15,-11 13-7-15,-14 16-4 16,-11 16-16-16,-10 34 7 0,-8 34 2 15,-13 38-3-15,-18 41-1 16,-15 56-11-16,8 23-3 16,7 11-5-16,10 29-1 15,19-37 3-15,20-7 1 16,21-41-8-16,15-46-4 16,17-42-22-16,21-37-7 15,15-28-25-15,6-29-8 16,1-34-79-16</inkml:trace>
  <inkml:trace contextRef="#ctx0" brushRef="#br0" timeOffset="50848.444">26829 4482 252 0,'-18'-19'93'0,"15"16"-72"0,-4-7 16 0,7 7 2 16,0 0-8-16,0 0 2 16,0 0-6-16,7-4-2 15,7 1-13-15,14-3 3 0,21-4 5 16,18 4-2-16,0-7-1 15,0 16-3-15,0 0 1 16,-7 16 1-16,-17-7-1 16,-19 10 4-16,-17 3 2 15,-14 6-5-15,-14 4 1 16,-10 2-10-16,-8 4-2 16,0-4-3-16,4 1-2 15,6-4 1-15,12-3-1 16,10 1-5-16,10-1 1 0,11 0 4 15,11 0 2-15,7 4-3 16,3-7-1-16,4 0 3 16,3 9 1-16,4 1-5 15,-7 5 0-15,-11 4 3 16,-10 3 2-16,-11 0 8 16,-14-6 6-16,-11-3-6 15,-7-4-3-15,-10-9-4 16,-14 4 0-16,-18-1-2 15,-14-6 2-15,-1-3-4 16,-2-4 0-16,3-2-26 16,10-4-9-16,11 1-39 0,14-4-15 15,14 3-98 1</inkml:trace>
  <inkml:trace contextRef="#ctx0" brushRef="#br0" timeOffset="51194.46">25954 5927 328 0,'-32'-6'123'0,"32"6"-95"0,4-3 7 0,3 0-4 0,7-1-2 16,11 1 2-16,17 0-3 15,11 0 0-15,14-3-16 16,28 3 6-16,29-4 5 0,13 4-3 16,32 0-2-16,-3 3-8 15,21 0-4-15,-10 3-6 16,-19 0 0-16,-13 0-11 15,-14-3-5-15,-29 4-36 16,-28-1-16-16,-35 6-122 16</inkml:trace>
  <inkml:trace contextRef="#ctx0" brushRef="#br0" timeOffset="51705.129">26592 6278 352 0,'-7'-31'132'0,"11"15"-103"0,-1 4 18 0,-3 2 1 0,-3 10-22 16,-4 10-7-16,-7 2-9 15,-11 4-2-15,-7 3-5 16,1 6-2-16,2 0 2 0,5-6-2 16,2 3-1-16,5-4-2 15,6-2 1-15,4-3 1 16,11-1 2-16,6-2-3 16,15 2 0-16,10 1 1 15,8 2 0-15,6 7 0 16,-3 3 0-16,0 4 0 15,-4 2 0-15,-3 0 0 16,-4 10 2-16,-3-9 10 16,-7-7 4-16,-4 3 8 15,-11-6 2-15,-6 0-5 16,-8-3-2-16,-6-4-9 0,-8-5-4 16,-10 5-3-1,-11-5-3-15,-14-7 1 0,-7 6-1 16,4-9-16-16,6 0-6 15,4-9-22 1,11-1-8-16,7 1-21 0,7-7-6 16,10-6-88-1</inkml:trace>
  <inkml:trace contextRef="#ctx0" brushRef="#br0" timeOffset="51959.279">26522 6241 356 0,'-11'-3'132'0,"11"3"-103"0,7-4 1 15,4-2-8-15,7-3-2 16,6-4 4-16,8-6 5 16,3 1 5-16,4-4-19 15,10 0-4-15,8 3-3 0,10 3-4 16,3 7-1-16,-2 2-3 15,-5 7-1-15,-7 0-19 16,-3 0-7-16,0 0-35 16,-3 0-12-16,-1 0-92 15</inkml:trace>
  <inkml:trace contextRef="#ctx0" brushRef="#br0" timeOffset="52422.309">28123 4431 264 0,'-7'-62'101'0,"14"27"-78"0,8-21 13 16,-8 31 0-16,3 3-2 16,1-3 5-16,3 9 0 15,0 13 1-15,4 19-22 16,3 24 7-16,4 23 5 0,3 34-10 15,0 32-1-15,-10 40-11 16,-11 29-5-16,-14 43-2 16,-8 10 1-16,-2 3 3 15,-8-13 4-15,-3-12 0 0,-7-37 2 16,-8-20-6-16,1-9-1 16,0-25-2-16,3-25-2 15,7-28-46-15,4-23-21 16,3-18-39-16,11-22-14 15,3-16-33 1</inkml:trace>
  <inkml:trace contextRef="#ctx0" brushRef="#br0" timeOffset="53505.411">23276 9357 356 0,'4'-9'132'0,"3"6"-103"0,7-3 14 0,-3 2 1 0,3 1-7 16,3 3 0-16,4 0-9 15,4 3-5-15,3 1-13 16,15-1 0-16,17-3 1 0,17 3-4 15,4-3 1-15,18-3-5 16,21 3-2-16,-7 3 0 16,-14 0 1-16,-14 0-6 15,-15 3 1-15,-13 1-41 16,-22 5-16-16,-14 4-42 16,-14 12-18-16,-28-3-35 15</inkml:trace>
  <inkml:trace contextRef="#ctx0" brushRef="#br0" timeOffset="53699.432">23594 9875 384 0,'-43'9'143'0,"51"-6"-112"0,16 4 25 0,-6-7 3 16,24-7-22-16,18 1-4 15,7-10-19-15,25-3-7 16,7 4-4-16,-4-1-3 0,-10 7 3 15,-11 6-11-15,-11-4-4 16,-6 7-47-16,-8 0-19 0,-10 10-112 16</inkml:trace>
  <inkml:trace contextRef="#ctx0" brushRef="#br0" timeOffset="55742.033">26307 7978 284 0,'7'-28'107'0,"-4"21"-83"0,4 1 21 0,-7 6 31 15,4 13-17 1,-1 12-9-16,1 12-7 16,-1 23-25-16,-3 6 5 0,0 18 4 15,-3 14-17-15,3 2-5 0,0-6-4 16,0 0 1-16,0-6 1 15,0-4 1-15,3-8-2 16,4-14-2-16,4-8 1 16,0-17-1-16,-1-12-38 15,1-9-14-15,-4-7-49 16,-4-5-21-16,-6-4-39 16</inkml:trace>
  <inkml:trace contextRef="#ctx0" brushRef="#br0" timeOffset="56087.144">25347 9389 356 0,'-28'3'132'0,"28"-3"-103"0,3 0 5 0,4-3-3 16,4 3-3-16,7-3 6 16,10-4-4-16,25 1 0 15,24 0-17-15,15-4 8 0,42-2 2 16,14-7-7-16,36-3-2 0,3 0-6 16,17 3-3-16,-10 4-2 15,-21 5-3-15,-14 4 1 16,-25 6 1-16,-25 3-3 15,-24 3 0-15,-21 1-26 16,-22 2-11-16,-17 0-30 16,-18 1-12-16,-18 6-105 15</inkml:trace>
  <inkml:trace contextRef="#ctx0" brushRef="#br0" timeOffset="56461.731">25979 9712 316 0,'0'-57'121'0,"7"20"-95"0,3-17 31 0,-3 32 9 16,0 4-27-16,0 5-7 16,0 10-4-16,0 19 1 15,1 15-15-15,-5 13-4 0,-3 9 1 16,-3 19-5-16,-8 19-1 16,-3 3-2-16,0-3 0 0,0 0-2 15,0 6-1-15,6-6 3 16,5-12 0-16,-1-10-15 15,8-16-6-15,3-12-40 16,7-13-15-16,0-12-52 16,0-16-24-16,-3-13 18 15</inkml:trace>
  <inkml:trace contextRef="#ctx0" brushRef="#br0" timeOffset="56912.341">26638 9715 268 0,'0'-16'101'0,"4"7"-78"0,-4-4 15 0,0 7 4 16,0-4-3-16,-4 7 4 15,-3 0-7-15,-3 6-1 16,-8 0-20-16,-7 13 4 0,-6 3 4 15,-5 9-3-15,1 13-2 16,0 19-6-16,3 18 0 16,4 3-1-16,7 1 3 15,3 12-7-15,14 0-2 16,19-6-3-16,13-10-2 16,21-15 3-16,18-16 0 15,7-19 1-15,7-18 0 0,15-29 4 16,2-22 3-16,-6-9-2 15,-14-7 0 1,-18-8-3-16,-18-11-1 0,-17-11 1 16,-22-1 3-16,-31 3-2 15,-25-6-2-15,-10-3-13 16,-4 16-5-16,-4 9-12 16,-3 15-4-16,3 20-22 15,11 9-7-15,11 15-38 16,10 10-14-16,11 0-52 15</inkml:trace>
  <inkml:trace contextRef="#ctx0" brushRef="#br0" timeOffset="57964.779">25012 7799 264 0,'42'-66'101'0,"-17"32"-78"0,21-23 17 16,-29 32 5-16,1 13-9 16,-4 2-1-16,-3 20-4 15,-11 21 0-15,-4 16-17 0,-10 22 5 16,-11 56 2-16,-13 42-9 0,-12 52-4 16,4 57-3-16,1 34 1 15,2 20-1-15,8-20 0 16,7-3-3-16,7-46-2 15,6-23 1-15,8-31-1 16,11-41 0-16,7-37 0 16,6-29-5-16,4-28 1 15,15-25 0-15,17-19 2 16,17-12 1-16,11-13 1 16,4-6-3-16,31-6 0 15,11-7 4-15,21-3 1 0,22 0 2 16,6-6 0-16,22 3-2 15,3-6 1 1,18 3 2-16,-18 3 2 16,7 3-1-16,-18 10 1 0,-24-1-4 15,-18 10-2-15,-17 10-3 16,-18-1-1-16,-25 1-5 16,-18-4 0-16,-17-3 4 15,-14-3 4-15,-7-9 1 16,-7-4 2-16,-4-12-4 15,-4-6 0-15,-3-13-1 16,1-28 0-16,2-26 2 16,1-5 2-16,3-32-1 15,4-19-1-15,3-18 1 16,7-35-1-16,8-31-3 0,2-1 2 16,-6-15 1-16,-14 26 0 15,-14 24-3-15,-15 19 0 16,-14 34 6-16,-10 38 5 15,-4 22 0-15,-3 22 1 16,-4 13-5-16,0 18-3 16,4 4 0-16,3 6 1 15,4-1-1-15,0 1-1 16,-7 0 1-16,-15-10-1 16,-17-2 0-16,-35-11 2 15,-50 14-3-15,-63 9-2 16,-32 21-1-16,-42 26 3 0,-39 22 0 15,-11 9 1-15,32 3-3 16,11-6 2-16,56-6-26 16,39-3-11-16,28 6-153 15</inkml:trace>
  <inkml:trace contextRef="#ctx0" brushRef="#br0" timeOffset="59857.801">1288 11653 228 0,'-50'-16'88'0,"36"13"-69"0,-3-4 13 16,13 4 0-16,-3-3-11 15,3 6 1-15,1 9 7 16,3 17 3-16,0 36-16 0,3 39-3 0,4 24 1 16,-3-31-8-16,10 135-1 15,-3-60-1-15,-1 104 2 16,1-79-1-16,-1 76 0 15,-3-72 5-15,1 37 4 16,-1-63-3-16,7-15-1 16,-4-41-6-16,8-12-1 15,0-26-1-15,10-25-2 16,0-9 3-16,28-19 0 16,-3-3 1-16,43-31 2 15,-15 2 3-15,102-33 2 16,96-7-3-16,31 0-3 15,18-4 2-15,-63 17 2 16,-74 3 2-16,140-29 3 16,40-12-7-16,-26 0-4 15,-66 12 2-15,-22 10 4 0,-34 9-5 16,-47 10 0-16,-38 6-2 16,-29 9-2-16,-24 7 3 15,-22 6 2-15,-13 6 4 16,-22 3 2-16,0-3-3 15,-10 3 0-15,-4-12-5 16,-7-6 0-16,-4-17-1 16,-3-2 1-16,0 6-2 15,-3-53-1-15,-11-79 1 16,-11-31-1-16,-21 3 0 16,-31-41 0-16,-15-12-3 15,-14-10 2-15,-35 22-4 16,0 7 1-16,7 46 0 15,-11 38 2-15,15 35 1 16,20 28 1-16,19 19 0 0,9 15 2 16,12 13-3-16,6 12 0 15,4 4-1-15,7 3 0 16,-7-1 2-16,-7 1 0 16,-14-3 0-16,-46-4 0 15,-24 1-7-15,-58 9-3 16,-20 12-5-16,-28 16-2 15,-29 16 3-15,14 25 3 16,-3 21-6-16,42-2-2 16,25-3-14-16,32-4-7 15,28 10-49-15,42-16-22 16,7-25-30 0</inkml:trace>
  <inkml:trace contextRef="#ctx0" brushRef="#br0" timeOffset="63289.517">1916 12976 212 0,'-4'0'79'0,"4"0"-61"0,-7-16 19 0,7 13 4 16,-4-10-8-16,1 4-2 16,-4-10-2-16,0 3 1 15,-7-5-16-15,7 2 5 0,-4 3 4 16,1 3-6-16,-5 10-2 16,5 0-6-16,-4 19-1 15,0-4-1-15,-1 17 3 16,1-1-3-16,0 6 1 15,7-2-5-15,7 2-2 16,0-9 0-16,18 0-1 16,-8-6 2-16,15-9 1 15,-7-1 1-15,6-15 0 16,-2-1 6-16,6-11 4 16,-7 2-3-16,0-22 1 15,-7 7-5-15,-7-10-2 16,0 7 0-16,-7-4-1 0,0 7-2 15,-10 3 1-15,-1 2-4 16,-10 8 0-16,0 2 1 16,-21 13 2-16,10 0-1 15,-3 25 2-15,-1-4-7 16,8 33-1-16,3-14 2 16,11 17 3-16,0-14-1 15,11 7-2-15,3-9-1 16,17 0 3-16,-6-7 0 15,24-12 1-15,-3-7 4 0,7-12 2 16,-11 0-2-16,11-9-1 16,-4 3 1-16,-7-16 2 15,-7 3-1-15,-3-22 0 16,-4 13-3-16,-14-13 1 16,0 7 0-16,-10-7 1 15,2 13-2-15,-20-1-2 16,11 7 1-16,-36 10-1 15,10-1 0-15,-6 20 2 16,3-1-6-16,7 22 1 16,11-6-1-16,7 16 2 15,0-7-6-15,28 10 1 16,-4-7 3-16,33-2 4 16,-15-1 1-16,21-6 2 0,-3-6 2 15,0-10 4 1,-4-2-2-16,4-11-2 0,-4 1 0 15,-7-12-1-15,-3 2 0 16,-11-15 2-16,0 0-3 16,-14-7-2-16,0 7 2 15,-14-7 0-15,4 7-1 16,-26 0-2-16,12 3 1 16,-33 16 1-16,15-1-3 15,-4 32-2-15,4-9-3 16,6 34 1-16,12-13 1 15,9 29 2-15,1-13-1 16,25 22 1-16,-4-12 0 16,21-7-2-16,-3-9 3 0,14-19 2 15,-4-3 0-15,0-28 2 16,-3 3-2-16,7-29 2 16,-11 7 0-16,-7-19 1 15,0 10-2-15,-10-23 1 16,-4 13 0-16,-14-18 3 15,0 18-3-15,-21-10-2 16,7 7 0-16,-39 10-1 16,14 2-3-16,-7 20 2 15,10 2-1-15,8 35-2 16,3-6 3-16,4 28 0 16,7-10-4-16,18 19 1 0,-1-9 0 15,29 13 2 1,-1-13-1-16,19-7 1 15,-12-2 4-15,19-20 1 0,-11-2 1 16,3-19 2-16,-7-1-1 16,4-14 2-16,-14 2-4 15,-4-13 0-15,-3 4 1 16,-15-19 2-16,-3 6-3 16,-14-6 0-16,3 10-3 15,-17-1-1-15,0 10 1 16,-21 15 0-16,10 4-3 15,0 31 2-15,0-3-1 16,7 18-2-16,11 1 0 0,7 15 3 16,4-9-2-1,20 9-1-15,-3-9 5 0,21-9 1 16,-3-7 2-16,17-25 0 16,-10 0 0-16,7-15 2 15,-4-1-1-15,8-12 0 16,-15 3-1-16,0-22 2 15,-7 10-3-15,-7-20 0 16,-7 17-1-16,-14-7 1 16,-3 6-2-16,-11 7 2 15,3 6-2-15,-14 12-1 16,0 1-2-16,-17 31 1 16,14-4-1-16,-1 26 0 15,1-13 0-15,11 22-2 0,2-12 0 16,19 9 0-1,-1-3 0-15,25-6 0 0,-3-7 5 16,21-18 1-16,-11 2 2 16,7-21 0-16,-3 3 0 15,10-16 0-15,-13 3 0 16,-1-15 0-16,-3 6-2 16,-15-16-2-16,4 13 1 15,-21-10 1-15,4 7 1 16,-15 0 3-16,4 2-5 15,-18 11-3-15,8 2-2 16,-22 28 3-16,10-5-2 16,5 27 1-16,2-9 2 0,5 16 0 15,6-10-3-15,18 10 0 16,0-6-1-16,18-7 3 16,-1-6-2-16,12-10 1 15,-8-2 6-15,11-20 2 16,-4 7-2-16,7-13-3 15,-10 4 2-15,-8-16 0 16,1 3-1-16,-7-16 1 16,-1 6 0-16,-10-5 3 15,0 8-5-15,-14 1-1 16,3 6 2-16,-13 9 1 16,6 4-4-16,-14 34-1 15,4-7-2-15,0 23 3 16,0 15-2-16,17-6 1 15,1-12 0-15,13 18-2 0,1-12 3 16,10-10 0-16,0-6 1 16,11-22 0-16,-4 0 0 15,10-12 0-15,-6-3 0 16,-4-7 2-16,0 0 1 16,-6-16 1-16,-1 7 0 15,-11-9 2-15,1 5-3 16,-11 4-2-16,0 3 0 15,-11 12 1-15,4 4-3 16,-7 21 0-16,0-2 1 0,-4 15 0 16,0-3-3-16,4 9 0 15,3 1 2-15,11 5 0 16,0-5-4-16,14-1 1 16,-3-3 2-16,13-12 1 15,-2 0 1-15,6-20 2 16,0 1-1-16,0-12 2 15,-3 2-2-15,-4-12 2 16,0 6 0-16,-7-9 1 16,0 6 0-16,-7-3 0 15,0 3 0-15,-11 6 0 16,4-3-2-16,-10 19-2 16,6 0-2-16,-10 16 1 0,3-6 1 15,-6 15 0 1,6-3-3-16,0 6 0 0,4-3-1 15,11 0 0-15,-1-3 0 16,15-6 3-16,-4-4-2 16,11-9 1-16,-4-3 2 15,14-12 2-15,-7 2 1 16,4-8 1-16,-11-1-2 16,3-3 1-16,-2 0 0 15,-8-3 1-15,-4 6 0 16,-6 0 0-16,-1 7-2 15,-6 5 1-15,-1-2-2 16,-7 18-1-16,8-2-2 16,-11 15 1-16,3-7-1 15,4 20 0-15,3-7 0 0,11 10-2 16,0-7 0-16,11-9 0 16,-1-3 3-16,4-16 0 15,1 0 1-15,2-12 0 16,1-1 2-16,-4-9 1 15,0 4 1-15,-7-1 2 16,0-3-1-16,-10 7 2 16,-1-4-4-16,-6 10-2 15,3-1 0-15,-11 7-1 16,4 0-3-16,0 10 0 16,0-1-1-16,3 4 3 0,4-4-2 15,3 7 1-15,4-7 0 16,4-3-2-1,-1 1 3-15,4-7 0 0,1 0 1 16,-1-3 0-16,0-1 2 16,-4 1 1-16,1 0 1 15,-4-3 2-15,0 3-3 16,-4 3 0-16,1 0-3 16,-4 0-1-16,0 0 1 15,-4 3 0-15,4 0-3 16,-7 10 2-16,7-1-1 15,0 10 0-15,3-3 0 16,4 0 0-16,0 0 0 16,4-4 0-16,-4-5 2 0,7-20 0 15,-4 4 0-15,8-16 0 16,-8 3 0-16,1-12 0 16,-1 6 2-16,-6 3 1 15,3 3-1-15,-7 3 1 16,-4 7-9-16,-3 9-3 15,4 0-17-15,3 6-7 16,-1-3-6-16,5 4-4 16,-1-4-1-16,8 3 3 15,-4-3 2-15,7-3 2 16,-3 6 7-16,3-6 4 16,0 0 6-16,0 0 2 15,-4 0-73-15,-3 4-34 0,0 5 13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3T00:05:05.7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10791 6219 264 0,'0'0'99'0,"8"6"-77"0,-5-3 11 16,4-3 0-16,0 3-5 15,4 0 1-15,3 1-1 16,4-1 2-16,-1 0-16 0,8 0 3 16,-4 0 1-16,4-3 1 0,3 0 3 15,4 0-3-15,10-3-2 16,7-3-3-16,11-1-1 15,7 1-3-15,-3-3 1 16,-1 6-4-16,19-4 1 16,13-2-1-16,4 6 1 15,-4-3-2-15,18-4 1 16,10-6-4-16,1-2 0 16,13-7 3-16,18-1 3 15,4-5 5-15,21 9 3 16,-3-3-9-16,20 3-2 15,4 3-4-15,7 0-2 16,11 10-2-16,7 0 1 16,3 6 1-16,11-4 2 15,0 4-1-15,21 3 2 0,-7 0-4 16,18 0-2-16,-1 0 2 16,8 0 2-16,21-6 0 15,-14 6-1-15,13 0 1 16,12 0-1-16,49 0 2 15,-11 0 1-15,-10 0-4 16,-25-3 1-16,14-4-2 16,-14 1 0-16,-15-3 4 15,15-1 3-15,-17-2-4 16,-8-1-3-16,-7 4 1 16,-21-4 0-16,-17 7 1 15,-18-3 2-15,-40 9-19 0,-27 0-6 16,-18 0-28-16,-21 0-12 15,-14-10-25-15,-18 1-9 16,-10-13-72 0</inkml:trace>
  <inkml:trace contextRef="#ctx0" brushRef="#br0" timeOffset="2898.161">16619 3795 244 0,'11'-88'93'0,"-4"51"-72"0,4-7 22 0,-8 31 8 16,1-3-7-16,-1 10 16 16,-3 12-17-1,0 32-24-15,0 12 0 0,0 13 1 16,4 15 0-16,3 41 0 15,0 19-2-15,3 51-1 16,1 43-1-16,3 34 0 16,-3 48-11-16,3 46-5 15,-4 29 2-15,-3 34 2 16,-3 13-1-16,-8 16 0 16,-6 9 1-16,-8 3 2 15,-6-3-3-15,-1-104-2 16,7-109 0-16,-7 119-1 0,8-107-3 15,10 53 2-15,3-90-30 16,11-10-12 0,7-3-57-16,8-56-26 0,-1-51-42 15</inkml:trace>
  <inkml:trace contextRef="#ctx0" brushRef="#br0" timeOffset="13754.933">12943 3795 268 0,'7'-44'101'0,"-3"22"-78"0,3-12 22 0,0 15 4 16,0 0-4-16,4 3 3 15,-1-9-10-15,4 16-3 0,1 15-19 16,-1 32 12-16,0 24 6 0,-4 20-1 15,-3 43 1-15,-3 10-11 16,-4 22-3-16,-11 9-8 16,-6-15 0-16,-4-4-5 15,-1-3 1-15,1-21-1 16,4-23 3-16,2-9-5 16,5-25-3-16,3-19-1 15,7-13 1-15,3-12 1 16,4-12 1-16,4-1-2 15,7-9-2-15,10-9-2 16,11 5 1-16,10-5-1 16,8-7 0-16,2 7 2 15,5-4 2-15,14-2-1 0,3-10 2 16,-4-10-4-16,-10 7 0 16,-10-10 3-16,-15 1 1 15,-14 2-1-15,-17 1 1 16,-25 2 0-16,-25 1 3 15,-10-4-8-15,-8 1 0 16,-13 0 0-16,-15 2 1 16,0 4 1-16,11 9 0 15,14 10-3-15,11 2 2 16,14 7 1-16,10 0 0 16,18-6-5-16,24-16 1 0,29-19 0 15,18-6 2-15,13-12 1 16,19-26 1-16,6-12 0 15,-7-6 0-15,-10-4 2 16,-11-18 1-16,-21 2 1 16,-18 7 0-16,-17-9-2 15,-22-4-2-15,-34 23 1 16,-37 24 1-16,-9 29-3 16,-26 34-2-16,-13 41-1 15,14 19 0-15,20 12 0 16,29 13 3-16,25 9-29 15,28 7-9-15,32-1-34 0,24-2-14 16,11 24-121 0</inkml:trace>
  <inkml:trace contextRef="#ctx0" brushRef="#br0" timeOffset="14009.992">14312 4968 392 0,'0'-60'148'0,"4"41"-115"0,-1-6 41 0,-3 13 11 0,0 2-22 16,0 4-4 0,-7 9-30-16,-3 10-12 15,-8 12-11-15,-7 15-5 0,-3 36 0 0,3 2-4 16,8 1 2-16,13-10-21 15,15-7-10-15,6-2-59 16,8-10-26-16,3-6-91 16</inkml:trace>
  <inkml:trace contextRef="#ctx0" brushRef="#br0" timeOffset="15076.033">18221 3983 264 0,'-7'-63'101'0,"7"48"-78"0,0-4 20 0,0 10 2 16,3 5-8-16,1-2 1 15,3-3 0-15,0 9 3 16,4 9-22-16,-1 10 9 0,1 15 5 16,-4 23-4-16,-7 31 0 15,-7 12-14-15,-7 16-6 16,-4 19 0-16,0-10 2 15,-3-18 0 1,4-4 1-16,-1-15 0 0,7-13 2 16,4-12-7-16,4-16-4 15,3-3-2-15,3-13 1 16,8-6-3-16,3 1 0 16,4-8 1-16,10-2 0 15,14-7 0-15,18-5 2 0,7-14-3 16,0 1 0-16,0-13 1 15,7-13 2-15,0-2 1 16,-6-4 3-16,-5-9-3 16,-17-16 0-16,-18-12 1 15,-21 2 2-15,-21 4-3 16,-18 0 0-16,-10 12-3 16,-18 4-1-16,-14 18 1 15,-7 16 0-15,3 13-3 16,11 15 0-16,11 7-1 15,10 3 3-15,14-1-2 16,14 4-1-16,15-10 0 16,28-9 3-16,28-3 0 15,14-12 3-15,7-10-1 16,17-13-1-16,5-25 1 0,-5-6-1 16,-17-3 2-16,-14 0 1 15,-17-10-1-15,-26-12 1 16,-31 0 0-16,-28 10 1 15,-18 12-7-15,-28 18 0 16,-18 13-1-16,0 23 2 16,7 27-4-16,15 19 0 15,24 13-19-15,24 3-7 16,26 0-23-16,24-3-10 16,28-1-18-16,18 7-8 15,14 16-77 1</inkml:trace>
  <inkml:trace contextRef="#ctx0" brushRef="#br0" timeOffset="15570.067">19156 4754 324 0,'-14'-25'121'0,"10"19"-95"0,4-3 9 0,4 2-1 15,-1-2-9-15,4-4 0 16,4 1 4-16,3-4 4 16,7-3-18-16,11 10 7 0,7 3 5 15,10 6-2-15,1 6 0 16,-5 13-5-16,-2 9 0 15,-8 10-5-15,-14 2 1 16,-10 7-3-16,-11 7 2 16,-18-1-6-16,-17 16-3 15,-15-3-3-15,-2 3 0 16,-1-3 0-16,3-10 1 16,4-6 0-16,8 1 0 15,9-8-2-15,12-2-2 16,13-6 1-16,11-10 1 0,18-13 3 15,24-5 2-15,18-7 1 16,4 3 0-16,-4 0-7 16,-4 0 0-16,-6 0-3 15,-4 3-2-15,-11 4-28 16,-7-1-14-16,-6 7-64 16,-5-4-27-16,-6-2-66 15</inkml:trace>
  <inkml:trace contextRef="#ctx0" brushRef="#br0" timeOffset="27068.799">18934 6633 228 0,'-4'-41'85'0,"4"22"-66"0,0 0 19 0,0 10 3 15,0-1-4-15,0-2 1 16,0 2 1-16,4 1 2 16,-4 3-22-16,3 3 5 0,4 3 0 15,0 9 5-15,4 13 2 16,-4 19-5-16,0 21-2 16,0 1-7-16,-3 12 0 15,-1 23-6-15,-3 8 1 16,0-9-5-16,-3-6-2 0,-5 0-2 15,1-6 0-15,0-7-2 16,0-18 2-16,4-7-4 16,-1-15-2-16,4-19-16 15,4-13-32 1,-1-9-14-16,4-10-27 16,0-6-7-16,0 4-62 15</inkml:trace>
  <inkml:trace contextRef="#ctx0" brushRef="#br0" timeOffset="27593.256">19495 6692 280 0,'7'-56'104'0,"0"24"-81"0,0-5 16 0,0 21 3 15,0 0-5-15,-4 4 2 16,-3 2-8-16,-3 4-2 16,-1 6-16-16,-6 6 3 0,-4 10 4 0,-8 12 0 15,-6 16 0-15,-4 13-4 16,-6 2-2-16,2 13-6 15,1 16 0-15,7 6-3 16,10 0 2-16,11-9-2 16,18-13 0-16,17-9-3 15,21-10 1-15,8-15 0 16,-1-13 3-16,4-19 1 16,11-12 3-16,-1-13-1 15,1-15 2-15,-4-20 0 16,-7-18 3-16,-14 0-7 15,-15-6-4-15,-20-13 0 16,-25-16 0-16,-25 7-1 0,-14 12-2 16,-3 13-2-1,-4 21-1-15,3 20-3 0,12 15 1 16,9 13-13-16,19 12-3 16,13 10-22-16,11 6-10 15,11 3-23-15,10 12-10 16,11 4-90-1</inkml:trace>
  <inkml:trace contextRef="#ctx0" brushRef="#br0" timeOffset="28273.54">20475 6987 332 0,'0'-16'126'0,"0"7"-98"0,-7 6 23 0,4-4 3 0,-8 7-9 15,-3 0 0-15,-7 0-12 16,-7 10-5-16,-4 15-16 16,-3 6-3-16,-1 10-2 15,5 3-3-15,6 0-1 0,4 0-1 16,7-4-2-16,10-2-2 16,15-7-1-16,17-2 2 15,14-10 0-15,8-4 1 16,-1-2 2-16,-3-1-3 15,-7-5 0-15,-4-4-21 16,-7-3-8-16,-3-3-36 16,-4-1-13-16,0-5-99 15</inkml:trace>
  <inkml:trace contextRef="#ctx0" brushRef="#br0" timeOffset="28615.176">20630 6363 340 0,'-10'-78'126'0,"13"52"-98"0,1 5 23 0,-4 21 5 15,7 6-6-15,4 16 0 16,-1 12-14-16,-3 20-7 16,0 33-17-16,-3 11-5 0,-4 5-1 15,0 10-3-15,7-3-2 16,10-7 2-16,8-21 2 15,3-17 2-15,8-14 1 0,-1-20-2 16,0-15 1-16,1-16-2 16,-5-10 0-16,-3-5-3 15,-3 2 1-15,-7 1-2 16,-4 5-1-16,-3 10 3 16,-4 7 0-16,-4 5-4 15,1 4-1-15,-1 0-50 16,1 0-20-16,3 0-43 15,3-7-18-15,4-5-33 16</inkml:trace>
  <inkml:trace contextRef="#ctx0" brushRef="#br0" timeOffset="28769.439">21195 7169 360 0,'3'0'134'0,"4"3"-104"0,4 13-8 0,-4-10-10 15,4 3-29-15,-1 1-6 16,4 8-76-16,-3-8-35 16,0 6 20-16,-4-7 12 15</inkml:trace>
  <inkml:trace contextRef="#ctx0" brushRef="#br0" timeOffset="28915.424">21146 6717 340 0,'-11'-9'126'0,"14"12"-98"0,5 6-21 0,-1 1-15 16,3-1-44-16,8 7-16 0</inkml:trace>
  <inkml:trace contextRef="#ctx0" brushRef="#br0" timeOffset="29110.696">21452 7106 380 0,'-3'38'143'0,"-1"-7"-112"0,-6 16 12 15,6-22-2-15,-3 7-19 0,0 11-2 16,0 23-8-16,4 10-2 16,3-4-6-16,3-3-3 0,1-4 2 15,-1-2-22-15,4-6-9 16,-3-7-52-16,3-16-21 15,0-12-58 1</inkml:trace>
  <inkml:trace contextRef="#ctx0" brushRef="#br0" timeOffset="29425.668">21424 7175 348 0,'-7'22'132'0,"18"-6"-103"0,3 2 12 0,-4-8-3 16,8-1-8-16,3-2 2 0,7-1-7 16,11-3-1-16,7-3-13 15,4-6 4-15,-1-7 3 0,-7-3-2 16,-6-2 3-16,-12-7-1 16,-13-4-2-16,-18 1-4 15,-11-6 0-15,-14 9-7 16,-6-1-3-16,-1 8-1 15,3-1 1-15,8 6-6 16,0 4 1-16,7 3-21 16,7 3-7-16,3 6-24 15,8 3-8-15,3-3-34 16,10 6-16-16,11-2-42 16</inkml:trace>
  <inkml:trace contextRef="#ctx0" brushRef="#br0" timeOffset="29726.375">22109 6896 456 0,'31'-6'170'0,"-20"3"-132"0,-4 3 0 0,-7 0-7 15,-7 0-18-15,-7 0 0 16,-4 3-1-16,-7 0 0 16,1 3-6-16,-1 4-4 0,4 5 1 15,7 4-7-15,7 6 1 16,7 6-1-16,10 4 2 15,8 3-1-15,7-4 1 16,3 7 2-16,0-7 0 16,-7-2 15-16,-7-4 7 15,-10-3 1-15,-11-3-2 16,-7-3-11-16,-4-4-4 0,-3-5-6 16,0-4-3-16,0-6-34 15,-1 0-12-15,1 0-38 16,4 0-15-16,-8 6-88 15</inkml:trace>
  <inkml:trace contextRef="#ctx0" brushRef="#br0" timeOffset="35236.005">18937 8404 328 0,'-14'-25'123'16,"10"16"-95"-16,4 2 20 0,4 1 5 0,3 3-11 15,0 0 0-15,0 3-2 16,0 6 2-16,4 7-23 16,-4 21-2-16,0 19 0 0,-4 4-7 15,1 9-3-15,-4-7-2 0,0 4-1 16,0 0-2 0,0 6-2-16,4-3-2 0,-1-16-1 15,4-6-34-15,4-22-15 16,3-4-33-16,0-18-12 15,4-9-80 1</inkml:trace>
  <inkml:trace contextRef="#ctx0" brushRef="#br0" timeOffset="35463.121">19138 8730 312 0,'-14'16'118'0,"18"-7"-92"0,-1 7 33 0,4-13 7 16,4-3-20-16,6 6-4 0,12-12-20 16,13 3-8-16,11-6-9 15,3-4-2-15,-3 1 1 0,-3-1-5 16,-8 4 1-16,-3 2-24 16,-4 7-10-16,-3 0-35 15,-4 3-16-15,0-3-76 16</inkml:trace>
  <inkml:trace contextRef="#ctx0" brushRef="#br0" timeOffset="35733.109">19851 8367 400 0,'-7'0'151'0,"7"0"-118"0,0 3 7 0,3-3-7 16,-3 9-13-16,0 7 1 16,0 15-12-16,-3 13-3 15,-1 6-4-15,1 3-2 0,3 1 1 16,0-4-1-16,0-3 2 16,3-6-28-16,4 3-11 15,0-10-29-15,0-9-8 16,0-3-45-1,4-12-60-15,0-4 53 16</inkml:trace>
  <inkml:trace contextRef="#ctx0" brushRef="#br0" timeOffset="36090.32">20246 8398 328 0,'-14'-10'123'0,"7"10"-95"0,-7 0 11 15,7 7-1-15,-4-4-4 16,4 6 5-16,-11 16-9 16,1 13-1-16,-1 6-16 15,0 12 3-15,4 1 2 0,7-4-4 0,11-3 0 16,6-6-6-16,12 0 0 16,9-13-5-16,12-9 0 15,6-6 5-15,0-16 5 16,1-6 2-16,-4-16 0 15,-8-6-3-15,-6-13 0 16,-11-12-3-16,-14-7 2 16,-17-3-6-16,-18 4-1 15,-18 5-2-15,-7 7 1 16,3 10-7-16,8 8 1 16,10 4-28-16,8 7-9 15,10 5-62-15,10 4-24 16,11-4-68-1</inkml:trace>
  <inkml:trace contextRef="#ctx0" brushRef="#br0" timeOffset="43254.656">13363 7470 288 0,'0'-28'107'0,"4"15"-83"0,-1-3 24 16,1 7 4-16,-1 0-3 15,1 2 3-15,3 4-5 16,0 6 1-16,-3 13-27 16,-1 22 1-16,-3 18 2 0,0 13-11 15,-3 0-2-15,-5 3-7 16,-2 6-3-16,-1 4 0 16,1-10 1-16,3-9-3 15,0-10 0-15,3-12-26 16,4-10-11-16,7-15-32 15,0-13-11-15,0-3-74 16,7-9-61-16,4-1 83 16</inkml:trace>
  <inkml:trace contextRef="#ctx0" brushRef="#br0" timeOffset="43885.718">13832 6952 340 0,'7'-12'129'0,"1"9"-100"0,-1 3 18 16,-4 0 3-16,1 3-2 16,-4 3 4-16,-4 0-13 15,-6 13-4-15,-8 9-20 16,-10 7-7-16,-4-1-1 0,0 1-4 0,0-4 0 15,11-6-3-15,7-3-1 16,7 0-1-16,7-3 0 16,7-3 0-16,7-4 0 15,7 1 2 1,11-1 2-16,0 1-3 16,0-1-2-16,6 4 2 0,8 0 0 15,11 6 1-15,-1 6 0 16,-3 0 0-16,-3 7 0 15,-12-1 2-15,-2-2 1 16,-8-4 12-16,-7-3 7 16,-10-3 0-16,-11-3 1 15,-11-1-12-15,-17 1-4 16,-18 0-5-16,-3 0-2 16,-4 0 1-16,-4-4 1 0,-3-5-8 15,4-1-1-15,6-3-27 16,12-12-13-16,9-3-26 15,15-7-12-15,11-15-36 16,6-4-13-16,4 1-11 16</inkml:trace>
  <inkml:trace contextRef="#ctx0" brushRef="#br0" timeOffset="44108.013">13836 6846 400 0,'0'-3'151'0,"0"-4"-118"0,7 4 16 0,0-3-1 16,4-3-18-16,6 2-3 15,12-2-11-15,16-7-5 16,19-3-6-16,3 1-6 0,0-1 0 16,0 0-1-16,0 10-2 15,-4 5-28-15,-6 8-14 16,-8 2-29-16,-6 3-13 15,-12 4-79 1</inkml:trace>
  <inkml:trace contextRef="#ctx0" brushRef="#br0" timeOffset="44512.136">14563 7699 344 0,'7'-29'129'0,"-7"14"-100"0,-4-4 22 16,1 10 5-16,-4-1-10 0,-4 1 0 15,-3-7-4-15,-4-6-2 16,-3-3-21-16,0-3 2 0,0-7 0 16,3 4-7-16,4-7-1 15,7-9-7-15,3 0-4 16,12-3-1-16,13 0-1 16,14 0 0-16,11 6 0 15,7 16-3-15,-4 3 2 16,-3 9-4-16,-7 10-1 15,-7 6-41-15,-4 6-17 16,-4 6-40-16,-2 7-15 16,2-3-57-1</inkml:trace>
  <inkml:trace contextRef="#ctx0" brushRef="#br0" timeOffset="44980.526">14912 7373 348 0,'-4'-16'132'0,"8"7"-103"0,3 5 23 0,-7 4 4 15,7 0-6-15,4 4 3 16,-1 11-13-16,4 10-2 16,-3 13-21-16,-1 15-1 0,-10 7 0 15,0-1-8-15,-3 1-2 16,-4-1-6-16,0 1-1 16,0-3-15-16,0-7-4 15,0-10-34-15,3-5-15 16,4-13-35-16,4-10-12 15,6-5-46 1</inkml:trace>
  <inkml:trace contextRef="#ctx0" brushRef="#br0" timeOffset="45986.745">15028 6805 316 0,'0'-9'121'0,"-3"6"-95"0,-4-4 20 0,7 4 1 15,-4 0-5-15,4 0-1 16,0 0-9-16,7-4-3 15,4-2-16-15,7-7 3 0,10-6 4 16,7 4-5-16,4 5 2 16,0 4-1-16,-1 9 2 15,1 9-4-15,-3 4 2 16,-8 5-3-16,-11 4 0 16,-10 0-3-16,-7 3-1 15,-3 0-3-15,-8-3-1 16,1 7-6-16,-1-4 1 15,1-6 0-15,-1-1 2 0,0-2-3 16,4-7 0-16,4 10-1 16,3-3 0-16,7 3 2 15,3 3 0-15,5 0-3 16,9 3 2-16,4-3 1 16,8 6 0-16,-1-3 0 15,-3 0 0-15,-4 0 0 16,-3-3 2-16,-8 3-1 15,-6-3 2-15,-11 0-2 16,-11-3 2-16,-10 0-2 16,-7 0 2-16,-7 6 0 15,-1-3 3-15,-2-4-5 16,2-2-3-16,1-3-6 16,3-4 0-16,8 0-27 0,9-5-12 15,8 2-22-15,7-6-7 16,11 0-16-16,3-6-6 15,11 12-58 1</inkml:trace>
  <inkml:trace contextRef="#ctx0" brushRef="#br0" timeOffset="46674.371">15713 6742 340 0,'-11'-44'126'0,"11"26"-98"0,0-4 28 15,0 15 4-15,0 7-19 16,4 7-6-16,-1 8-12 16,1 14-2-16,-1 8-12 15,1 7 1-15,-4 9 1 0,0 23-6 16,0-1-3-16,0-6-1 15,0-10 1-15,0-5 5 16,0-10 4-16,0-10-2 16,3-2 0-16,1-7-5 15,3-3-1-15,0-4-1 0,4-5 1 16,-1-4-2-16,1-2 2 16,3-4 0-16,0-3 1 15,4-10 0-15,3 7 2 16,0-6-1-16,4-1 0 15,-1-2-3-15,1-4-2 16,-4-6 1-16,-7-3-1 16,-7-3 2-16,-14 0 1 15,-7 3-1-15,-7 3 1 16,-4 3-2-16,-3 6-1 16,-4 1 1-16,4 2-1 15,0 4 0-15,7 3 0 16,3 3-5-16,4 0 1 15,7 0 0-15,10-6-1 0,4-4 4 16,8-5 2-16,2-7-2 16,8-3 0-16,7-4 1 15,-1 1 2-15,1-6-1 16,-4-4-1-16,-6-12 3 16,-12 0 2-16,-13-10 0 15,-11 4 0-15,-8 5-6 16,-2 4 1-16,-12 7-5 15,-2 5 1-15,-5 7 0 16,4 9-1-16,8 10-18 16,10 9-10-16,10 9-14 15,7 10-6-15,11 12-18 0,8 10-7 16,6 3-90 0</inkml:trace>
  <inkml:trace contextRef="#ctx0" brushRef="#br0" timeOffset="46975.293">16161 6501 348 0,'-7'-31'132'0,"7"21"-103"0,0 10 21 0,0 0 1 0,0 0-13 15,0 10-2-15,0 12-12 16,-4 12-2-16,4 13-13 16,-3 3 1-16,3 10 1 0,-4-4-9 15,-3 13 0-15,0 16 0 16,-7 0 1-16,0-4-34 16,0-9-17-16,3-12-6 15,4-10-1-15,4-9-29 16,3-13-13-16,7-6-39 15</inkml:trace>
  <inkml:trace contextRef="#ctx0" brushRef="#br0" timeOffset="47308.483">16274 7068 340 0,'-4'-15'129'0,"1"12"-100"0,-4 6 15 0,-1 0 1 15,-6 6-10-15,0 10 2 16,-3 9-12-16,-1 4-6 16,4-1-10-16,3-6-6 0,8-3-2 15,6-6 1-15,4-4 1 16,7-12 1-16,4 0 0 16,-4-9 9-16,0-4 3 15,0 4 4-15,-3 3 2 16,-4 3-6-16,0 6-1 15,-7 6-9-15,0 0-4 16,4 10-4-16,-1-6-1 0,1-1-27 16,-1 1-10-16,1-4-29 15,-1 1-9-15,4-4-37 16,4 0-18-16,0-3-3 16</inkml:trace>
  <inkml:trace contextRef="#ctx0" brushRef="#br0" timeOffset="47548.295">16447 7122 368 0,'-22'3'137'0,"15"3"-106"0,-7 4 17 0,11-4 3 15,-4 3-25-15,0 4-4 16,-1 2-15-16,1 1-5 15,7-3-2-15,4 2-3 0,3-2 0 16,4-4-5-16,3 1 0 16,3-4-29-16,1 0-13 15,-4-3-38-15,4-3-15 16,-4-3-31 0</inkml:trace>
  <inkml:trace contextRef="#ctx0" brushRef="#br0" timeOffset="47861.595">16545 6539 352 0,'-14'-32'132'0,"11"23"-103"0,-1-4 18 15,4 7 4-15,0 6-9 16,0 6 0-16,0 10-15 16,0 18-4-16,4 17-13 15,-1 8-6-15,4-2-1 0,0 5-4 16,0 7-2-16,4 3-3 0,-4 1 1 16,0-8-24-16,-3-11-8 15,-4-7-19-15,0-13-5 16,0-9-9-16,-4-9-2 15,4-7-61 1</inkml:trace>
  <inkml:trace contextRef="#ctx0" brushRef="#br0" timeOffset="48059.126">16648 6912 348 0,'0'0'129'0,"0"3"-100"0,0 6 11 0,0-3 0 16,0 4-9-16,0 2 2 15,-4 14-10-15,4-5-4 16,0 5-11-16,4-1-5 0,-1 0 0 0,4-3 0 16,0-4 1-16,0 1-7 15,0-6-2-15,4-4-45 16,0-2-18-16,3-7-112 16</inkml:trace>
  <inkml:trace contextRef="#ctx0" brushRef="#br0" timeOffset="50788.728">10887 6940 224 0,'-7'-22'85'0,"10"13"-66"0,1-7 14 0,-1 6 2 16,1 1 2-16,3-3 4 16,-4-4 0-16,1 6-1 15,-1 10-21-15,4 0 4 0,-7 10 1 16,0 9-1-16,-3 21 0 15,-8 23-8-15,-10 9-4 16,-3 3 0-16,-5-2 3 16,1 2-6-16,3-3 0 15,11-3-4-15,11-13-3 16,10-9 2-16,10-9 0 16,8-10 1-16,7-9 2 15,3-6 1-15,-3-10 1 16,3 3-4-16,4-6-3 15,0-6 0-15,0 6 1 16,-8 0-23-16,-2 0-11 0,-8 6-36 16,-4-3-15-16,-6-3-27 15,0 0-8-15</inkml:trace>
  <inkml:trace contextRef="#ctx0" brushRef="#br0" timeOffset="51060.187">11194 6880 280 0,'-11'-25'104'0,"22"16"-81"0,-8-10 25 0,4 10 4 16,-3 2-7-16,3 4 0 16,3 6-12-16,1 13-5 15,-4 12-16-15,0 32-3 0,-7 28 1 16,-3 6 0-16,-4 22 2 15,-1 9-6-15,1 1-2 16,0-17-2-16,4-2-2 16,3-4 1-16,3-12-1 15,1-12-44-15,-1-20-18 16,-3-9-20-16,-3-12-5 16,-1-10-58-16</inkml:trace>
  <inkml:trace contextRef="#ctx0" brushRef="#br0" timeOffset="51616.159">11374 6836 244 0,'21'-59'90'0,"-11"27"-70"0,1-11 19 15,-1 27 3-15,5 0-9 16,-1 7 0-16,-4 12-9 15,4 19-3-15,1 19-12 0,-5 18 10 0,-3 35 4 16,-3 16-5-16,-4 6 0 16,0 19-9-1,-4-10-3-15,1-9 3 0,-4-18 2 16,3-11-2-16,-3-11 0 16,3-11-3-16,-3-14 1 15,0-8-4-15,0-11 0 16,0-10-1-16,-3-13 1 15,3-9-2-15,-4-12-1 16,4-7 1-16,0-6-1 16,7-7 0-16,3-2 2 15,12-7-3-15,-1 0-2 16,7 4 2-16,7 2 0 16,11 7-2-16,-4 12 0 15,-7 4 2-15,22 6 2 16,-11 2 0-16,3 4 2 15,4 4 4-15,-18-4 6 16,-3 6 8-16,-11 6 5 16,-11 10-12-16,-17 0-5 0,-18 3-6 15,-13 4-3-15,-5-1 3 16,-3 0 0-16,4-3-4 16,-4-3-1-16,11-3-4 15,17-7-1-15,4-2-29 16,14-1-12-16,7 1-17 15,7-10-7-15,10-10-102 16</inkml:trace>
  <inkml:trace contextRef="#ctx0" brushRef="#br0" timeOffset="51975.212">11892 6780 332 0,'4'-28'126'0,"6"18"-98"0,4-2 10 0,-3 18-3 0,0 7-14 16,-1 9-1-16,1 15-6 16,-4 20 1-16,0 30-8 15,-7 14-2-15,0 2 1 0,0 13-3 16,0 3-2 0,-4-12 0-16,4-16-1 0,-3-16-29 15,3-15-13-15,0-10-47 16,14-22-102-1</inkml:trace>
  <inkml:trace contextRef="#ctx0" brushRef="#br0" timeOffset="52558.851">12079 7445 336 0,'-7'3'126'0,"4"-3"-98"0,-1 3 8 0,4-3-2 16,0 3-7-16,0 7 4 16,0 8-8-16,4 17-2 15,3 6-12-15,0-1 1 0,3-11 1 16,-3-4 0-16,11 0 1 16,10 3 0-16,-3-12 2 15,-8-4-3-15,12-12-1 16,-8 6-2-16,7-21 0 15,-7 8-4-15,0-14-1 16,-3 2-1-16,-4-6 1 16,-3 0-4-16,-4 3 0 0,-4 0-37 15,-3-3-16-15,0 6-13 16,4 0-2-16,-4 0 16 16,3 16 7-16,1-3 22 15,3 12 10-15,-3-3 9 16,3 19 5-16,0-6 10 15,7-4 5-15,-4-2 10 16,11-13 5-16,1-1 3 16,2-14 3-16,-6 2-12 15,-4-3-4-15,-3 0 0 16,-11 7-1-16,0-1-6 16,-7 10 0-16,0 0-10 0,-4 16-2 15,0-4-1-15,4 25 2 16,0-9 3-1,7 13 2-15,0-10-6 0,7 10 0 16,0-10-1-16,22-3 2 16,-8-3 1-16,28-9 1 15,-6-4-22-15,9-9-8 16,-9 0-71-16,13 0-29 16,11 0-28-1</inkml:trace>
  <inkml:trace contextRef="#ctx0" brushRef="#br0" timeOffset="56028.757">13166 9295 212 0,'-7'-38'79'0,"7"38"-61"0,7-31 23 0,-4 24 7 16,1-2-5-16,-1 0 1 15,1-4-4-15,3 4-3 16,-4-1-20-16,1 1 10 0,6 18 3 16,1-9 7-1,7 35 4-15,-4-10-11 0,0 59-3 16,0-18-14-16,-3 41-5 16,-1 50-5-1,-6-48 0-15,-1-21-2 0,1 9 2 16,-1-18-2-16,4-1-1 15,4 1-2-15,0-23-1 16,3-28-29-16,-4-21-12 16,1-1-32-16,-1-19-13 15,-3 4-86 1</inkml:trace>
  <inkml:trace contextRef="#ctx0" brushRef="#br0" timeOffset="56432.308">13550 9188 252 0,'0'-38'96'0,"0"38"-75"0,32-56 25 15,-14 34 6-15,6-6-5 16,5 9 1-16,6 3-6 16,7 13-2-16,0 13-22 15,8 18 7-15,10 9 3 0,0 7 0 16,-7 10 1-16,-7 11-8 15,-18 20-2-15,-18-3-9 0,-17 2-4 16,-17-5-1-16,-8 15-1 16,-3-6 0-16,-4-4 0 15,0-12-2-15,0-12-2 16,7-10 1-16,4-9-1 16,7-7-3-16,14-5 2 15,11-4-1-15,13-7 0 16,11-5 4-16,18-7 1 15,18-6 1-15,10-6 0 16,-4-3-2-16,-10 2-2 16,-10 4-2-16,-8 0 1 15,-7 0-45-15,-3 3-20 16,-4 0-41-16,4-3-16 16,7-7-49-1</inkml:trace>
  <inkml:trace contextRef="#ctx0" brushRef="#br0" timeOffset="56884.175">14598 9257 312 0,'-14'-47'115'0,"10"31"-89"0,4-3 19 0,4 13 1 16,-1-3-4-16,4 9 1 16,8 0-3-16,6 9-1 15,3 10-21-15,5 12 3 0,2 7 0 16,-2 18-7-16,-1 20-3 16,-3 8-6-16,-4-2-4 0,-4 12 0 15,-3 3 1-15,-3-9-19 16,-4-16-8-16,-3-19-23 15,-4-9-7-15,-7-19-48 16,-4-15-21-16,-14-17-28 16</inkml:trace>
  <inkml:trace contextRef="#ctx0" brushRef="#br0" timeOffset="57332.981">14369 9574 324 0,'10'-3'123'0,"8"6"-95"0,31 6-4 15,-13-6-9-15,20-3-3 0,7 0 3 16,5 3-8-16,6 1-2 16,3 2-3-16,1 3-2 0,-11 1 3 15,-4 2-2-15,-17-6-1 16,-7-2 1-16,-11-1 1 16,-7 0 14-16,-3 0 7 15,-7 0 0-15,-11 0 0 16,-7 0-3-16,-8 7-3 15,-9-1-5-15,-8 4 0 16,-3 9-5-16,-1 0-2 16,5 3 0-16,6 3 1 15,4 10-3-15,10-4-2 16,15-3 6-16,20-9 5 16,12-3-4-16,10-19 0 15,-1-3-4-15,1-13-1 0,-3 1 3 16,-5-4 1-16,-6 0 3 15,-11 0 4-15,-10 4 1 16,-7-4 3-16,-12 9-8 16,-9 1-1-16,-11 6-7 15,-4 0-2-15,-3 3-7 16,6-3 0-16,8-1-37 16,11 1-13-16,10 3-28 15,10-3-10-15,4 6-88 16</inkml:trace>
  <inkml:trace contextRef="#ctx0" brushRef="#br0" timeOffset="57592.412">15462 9320 304 0,'-7'-50'112'0,"11"12"-87"0,-8-15 20 0,4 31 1 16,0-3-2-16,0 6 3 15,0 6-15-15,-3 13-5 16,3 19-15-16,0 12-1 0,0 7 2 16,3 25-3-16,1 21 2 15,3 1-5-15,0 6-2 16,0-6-5-16,0-1 0 16,0-2-22-16,-3-19-8 15,-4-16-36-15,0-22-13 16,0-19-95-16</inkml:trace>
  <inkml:trace contextRef="#ctx0" brushRef="#br0" timeOffset="58008.419">15311 9420 260 0,'7'9'96'0,"7"10"-75"0,17 13-1 15,-6-20-4-15,14 10-10 16,10 0-1-16,8 3 9 15,-4-3 2-15,-4-3-7 0,-7-3 12 0,-10-4 6 16,-4-2-10-16,-6-4-4 16,-8 0 0-16,-7 0 4 15,-4 4-5-15,-6-1-2 16,-1 4-1-16,-6-4 1 16,-1 10 1-16,0-3 1 15,1-4-4-15,-1 1-3 16,4-1 0-16,4-2-1 15,3-4 0-15,0-6 0 16,3 6 0-16,4-12 2 16,4 3 1-16,-4-7 1 15,0 4 7-15,0 6 4 16,0 3 4-16,0 7 1 16,0 2-11-16,-3 1-5 15,3 6-8-15,0-4 0 16,3-2 0-16,1-4 0 0,0-6-20 15,3-3-7-15,0 0-41 16,-4-6-17-16,5 0-100 16</inkml:trace>
  <inkml:trace contextRef="#ctx0" brushRef="#br0" timeOffset="58250.323">16009 9128 420 0,'-11'-15'156'0,"11"15"-121"0,8 12 23 16,-1-2 2-16,3 5-21 0,1 10-5 15,-1 10-11-15,1 9-2 16,0 25-12 0,-4 9-3-16,3 1 0 0,1-4-5 0,-1 3-1 15,1 4-27-15,-1-4-11 16,1-12-30-16,-4-16-10 15,-3-28-180 1,-8-6 87 0</inkml:trace>
  <inkml:trace contextRef="#ctx0" brushRef="#br0" timeOffset="63638.127">12118 12139 284 0,'-4'-29'107'0,"8"26"-83"0,-1-3 13 15,1 6-1-15,3 0-2 16,4 3 5-16,3 0-7 15,3 7 1-15,5 2-19 16,2 16 7-16,-3 16 3 0,-3 28-1 0,-7 10-2 16,-8 3-5-16,-10 9-2 15,-11 12-4-15,-6-2-1 16,-1-17-1-16,0-11 0 16,1-14-4-16,3-15-1 15,6-9-3-15,5-7-1 16,3-9 1-16,7-9 0 15,10-7 0-15,8-6 0 16,10-3 0-16,11 0 0 16,3 0 0-16,4 3 0 15,4 0 0-15,10-3 0 16,10-4 2-16,1-8 1 16,-1-10 1-16,-10-16 2 15,-10-9-3-15,-15-7-2 16,-14 10 2-16,-17-3 2 15,-22 3-2-15,-21 9-2 0,-10 1-3 16,-4-4 1-16,-7 10-1 16,-4-1 0-16,1 10-3 15,6 10 1-15,12 6 2 16,9 6 1-16,12 3-2 16,13 0 0-16,18 0-1 15,14-9 3-15,11-19 0 16,7-13 1-16,10-12 0 15,15-7 2-15,3-2 5 16,-4-7 4-16,-6-16-4 0,-8-2 1 16,-17-1-3-16,-15 13 0 15,-17-3-6-15,-21 6-1 16,-21-3 3-16,-7 12 1 16,-11 4-5-1,-11 24-2-15,-14 26-1 0,8 19 4 16,6 12-1-16,15 12 1 15,13 4-25-15,19 3-9 16,24 0-22-16,21-10-6 16,-4-5-17-16,33 11-4 15</inkml:trace>
  <inkml:trace contextRef="#ctx0" brushRef="#br0" timeOffset="63941.706">13215 11627 344 0,'-28'-75'129'0,"14"31"-100"0,-4 0 24 16,11 35 5-16,-4 9-23 15,1 19-5-15,-4 15-7 16,0 16-3-16,0 26-10 15,3 30 2-15,0 10 4 0,1 22-8 16,6 13-2-16,4-13-4 16,4 0-2-16,3-7-4 0,7-15 0 15,4-28-36-15,3-16-13 16,0-25-26-16,0-15-11 16,0-20-72-1</inkml:trace>
  <inkml:trace contextRef="#ctx0" brushRef="#br0" timeOffset="64359.023">13423 12668 304 0,'4'-37'115'0,"-4"37"-89"0,7-47 16 0,-4 28 2 15,-3 3-9-15,0 1 0 0,-7 11-12 16,-3 14-3-1,-11 9-12-15,-4 12 8 0,-3 10 6 0,-4 22-5 16,4 5 1-16,10-2-2 16,11-6-1-16,10-10-3 15,12-12 0-15,9-13-3 16,4-16 2-16,8-21-4 16,10-26 1-16,3-15-3 15,-7-1 2-15,-6 4 2 16,-8 3 2-16,-14 13 3 15,-7 6 4-15,-11 12-10 16,-6 13-2-16,-4 12-4 16,0 10 1-16,0 12-4 15,7 7-2-15,7 6-1 0,10-3 3 16,8-7-5 0,6 1 2-16,5-10-31 15,2-7-12-15,1-5-40 0,-4-7-17 16,4-6-84-1,0-9-43-15,0-7 117 16</inkml:trace>
  <inkml:trace contextRef="#ctx0" brushRef="#br0" timeOffset="64568.914">14041 12668 388 0,'0'-22'145'0,"-7"7"-112"0,-8 2 12 0,8 7-2 0,-7 6-23 16,-3 9-3-16,-8 16-2 15,-3 10 2-15,3 12-9 16,4 0-4-16,10 6-1 0,8-6-2 16,10-6-1-16,7-10-2 15,11-5-1-15,6-8-7 16,8-8-4-16,0-4-45 16,0-6-21-16,0-9-98 15</inkml:trace>
  <inkml:trace contextRef="#ctx0" brushRef="#br0" timeOffset="64826.345">14372 11261 428 0,'-7'-29'162'0,"4"36"-126"0,-4 15-4 0,3-4-8 16,-3 26-12-16,0 22 1 15,0 9-1-15,3 29 0 16,1 24-6-16,3 7 0 0,3 25 1 16,4-3-6-16,0-7 0 15,4-8-3-15,3-14 0 16,-3-21-20-16,-1-26-10 16,1-18-44-16,-1-22-16 15,8-29-78 1</inkml:trace>
  <inkml:trace contextRef="#ctx0" brushRef="#br0" timeOffset="65080.592">14630 12270 396 0,'-25'3'148'0,"11"13"-115"0,-14 12-3 16,14-12-9-16,-8 12-12 15,8-9 0-15,-10 25 12 16,-1-7 6-16,4-2-13 15,7 3 1-15,10-1-1 0,11-9-1 16,21 4 0-16,22-7-7 16,17 0-2-16,0-3-4 15,7-3-1-15,4-4-21 0,-8 1-8 16,-13 3-14 0,-15 3-5-16,-10 6-24 15,-22 3-11-15,-10-2-68 16</inkml:trace>
  <inkml:trace contextRef="#ctx0" brushRef="#br0" timeOffset="65456.392">11712 13412 356 0,'-10'-22'134'0,"20"3"-104"0,11-9 27 16,-10 12 6-16,3 0-19 16,7 1-5-16,7 11-14 15,8 8-3-15,13 14-13 16,43 14 6-16,28 8 4 0,56-5-1 15,39 3 1-15,36-7-8 16,45-9-4-16,22-10-4 16,-4-8-3-16,7-17-10 15,14-25-6-15,-11-18-100 16,12-4-43-16,-47-34-40 16</inkml:trace>
  <inkml:trace contextRef="#ctx0" brushRef="#br0" timeOffset="68216.722">18055 11947 268 0,'0'-59'101'0,"11"21"-78"0,3 0 26 16,-4 23 9-16,1-4-7 15,3 0 0-15,0 3-4 16,0 7 0-16,0 9-26 16,-3 19 4-16,-4 28 2 0,-10 22-11 15,-8 16-3-15,-10 12-6 16,-7 16-2-16,-1-7-1 16,5-12 0-16,3-12 4 15,6-13 3-15,8-3-6 16,7-10-1-16,11-9 2 0,10-12 3 15,11-10 0-15,3-13 0 16,18-6-8-16,18-12 0 16,6 0 1-16,1 0 1 15,-8-4-1-15,-6 1-2 16,-8-1-19 0,-20 4-10-16,-5 0-29 0,-2-3-11 15,-5-4-19-15,-10-3-8 16,-3 1-73-1</inkml:trace>
  <inkml:trace contextRef="#ctx0" brushRef="#br0" timeOffset="68445.225">18126 12399 316 0,'0'-19'118'0,"10"6"-92"0,4 4 24 16,-3 3 3-16,10-4-6 15,14-2-1-15,18-4-17 16,14 0-7-16,4 1-13 16,-8-4-4-16,-3 10-1 0,-7-1-2 15,-10 1-2-15,-12 9-35 16,-13 0-16-16,-7 0-65 16,-4 6-28-16,-7-3 1 15</inkml:trace>
  <inkml:trace contextRef="#ctx0" brushRef="#br0" timeOffset="68653.201">18048 11885 400 0,'-10'-7'148'0,"27"-2"-115"0,22-4 13 0,-14 1-3 15,17-7-12-15,25-6-1 16,18 0-14-16,-1-7-7 15,-6 14-6-15,-4 2-3 0,-7 7 1 16,-7 9-12-16,-7 6-5 16,0 10-58-16,-7 5-26 15,-4 17-81 1</inkml:trace>
  <inkml:trace contextRef="#ctx0" brushRef="#br0" timeOffset="69057.756">18881 12355 352 0,'-14'-50'132'0,"17"34"-103"0,1 0 21 0,-1 13 3 15,4-3-16-15,0 12-1 16,4 7-10-16,-1 15-2 16,5 16-13-16,2 0 4 0,4 6 5 15,1-6-5-15,2-7 0 16,-3-2-3 0,1-7 2-16,-1-9-1 0,-4-3 0 15,1-16-3-15,0-13 1 16,-1-6-6-16,1-9-1 15,0-16-2-15,-8 0-2 16,-6 0-4-16,-4 4-2 16,-4 5-22-16,-3 10-8 15,0 6-22-15,3 7-6 16,4 9-26-16,0 6-8 0,8 6-68 16</inkml:trace>
  <inkml:trace contextRef="#ctx0" brushRef="#br0" timeOffset="69449.053">19308 12524 280 0,'31'28'107'0,"-17"-28"-83"0,22-9 28 16,-19 0 9-16,8-10-6 16,0-9 3-16,-1-13-22 15,-2-6-9-15,-8 9-16 16,-7 1 6-16,-11 5 3 0,-6 13-6 16,-12 10-1-16,-6 15-5 15,-4 22-3-15,4 16-5 16,7 3-2-16,11 0-2 15,10-3 3-15,10-9-2 16,11-1-1-16,7-12 0 16,1-6 3-16,2-13-2 0,-2-3 1 15,-5-6 2-15,-2-4 2 16,-8-2 1-16,0-7 3 16,-7 0-3-16,0 7-2 15,0-4-3-15,4 0 1 16,-1 1 3-16,4 5 1 15,4 7 5-15,7 6 5 16,3 7 6-16,0 2 5 16,4 4-10-16,-4-4-3 15,-3 7-7-15,-4-9-3 16,-4-1-25-16,1 0-9 16,-4-2-49-16,0-4-22 15,4-3-98 1</inkml:trace>
  <inkml:trace contextRef="#ctx0" brushRef="#br0" timeOffset="70546.751">17734 13079 224 0,'-17'3'85'0,"13"-6"-66"0,0 3 21 0,4 0 4 0,0-3 2 16,0 0 4-16,0 0-3 15,-3-3 1-15,-1-4-27 16,4 10 4-16,-3-3 2 0,-1-3-2 16,4 6 0-16,0 6-5 15,11-3 0-15,10 10 2 16,28-4 1-16,36-3 1 15,28 1 0-15,46-7-9 16,35 0-2-16,21-4-5 16,25 4-3-16,-14 0 0 15,-46 0 1-15,-43 0 1 16,33 0 3-16,-40 0-3 16,18 0 1-16,11 0-3 15,-64 0 0-15,-14 0-6 0,-21 0 1 16,-17 0 4-1,-8 0-9-15,-17-3-3 16,-4-3-12-16,-4 0-5 16,-3 0-19-16,-3-4-8 15,-4 1-47-15,0 6-21 16,0-4-72 0</inkml:trace>
  <inkml:trace contextRef="#ctx0" brushRef="#br0" timeOffset="72919.287">18792 13719 264 0,'15'-38'99'0,"-8"29"-77"0,3-1 24 0,-6 1 6 0,-1 6-5 16,1-3-1-16,-1-1-1 16,1 1 1-16,-4 0-25 15,-4 6-1-15,-6 6 1 0,-11 13-8 16,-4 22-2-16,-7 18-2 15,0 7-1-15,1-3-4 16,2-4-1-16,8-9-1 16,7-6-2-16,7-9-2 15,7-10 1-15,11-9 1 16,3-7 2-16,7-6-1 16,7 3-1-16,4-6 1 15,7 4 1-15,10-1-1 16,-3 6-1-16,3 4-2 15,1 5 1-15,3 1 1 16,3 10 0-16,8-4 0 0,3 3 0 16,0 3 2-16,-11-3 3 15,-10 1 15-15,-14-1 10 16,-15-3-3-16,-20 0-1 16,-22 3-12-16,-17 0-6 15,-8-2-5-15,-10-1 0 16,-14-3-2-16,-10 6-1 15,-1-6-6-15,11-7-1 16,10-8-35-16,12-10-14 16,6-7-31-16,17-12-13 15,12 0-28-15,13-9-10 16,11-7 4-16</inkml:trace>
  <inkml:trace contextRef="#ctx0" brushRef="#br0" timeOffset="73217.03">18641 13543 376 0,'-7'0'140'0,"10"-6"-109"0,4 6 11 0,0 0-3 16,4 6-2-16,7-3 2 15,13 7-4-15,19-1-1 16,20-3-19-16,8-2 2 0,17-4 1 16,22 0-8-16,-1-4-1 15,0 4-5-15,8 0-3 16,-1 0-7-16,-13 0-4 16,-22 0-27-16,-18 4-14 15,-17 5-26-15,-17 7-10 16,-19 12-94-1</inkml:trace>
  <inkml:trace contextRef="#ctx0" brushRef="#br0" timeOffset="73566.455">18122 15051 312 0,'-10'0'118'0,"17"-9"-92"0,10-7 28 16,-6 4 8-16,10-10-9 16,14 0 1-16,22-13-10 15,17 1-5-15,7-1-22 0,14 4-6 16,22 3 0-16,3 6-9 0,7 0-1 15,14 0-1 1,-4 3 2-16,-17 0-1 16,-10 7 2-16,-15 2-20 0,-14 4-8 15,-17 6-29-15,-19 10-13 16,-20 15-49-16,-14 12-19 16,-11 4-10-1</inkml:trace>
  <inkml:trace contextRef="#ctx0" brushRef="#br0" timeOffset="73876.814">18546 15164 440 0,'3'-47'165'0,"4"38"-129"0,4-1 4 16,-4 10-9-16,0 10-13 15,3 6 2-15,-3 24-9 16,1 20-4-16,-5 15-4 16,4 4 0-16,-3-4 0 0,-1-16-1 15,1 29 1-15,-1-13-2 16,4 4-1-16,-3-17-46 0,6-8-19 15,-3-10-29-15,4-16-12 16,0-6-50 0</inkml:trace>
  <inkml:trace contextRef="#ctx0" brushRef="#br0" timeOffset="74253.297">19043 15158 356 0,'-25'13'132'0,"11"-4"-103"0,-7 16 3 0,10-9-6 15,1 15-3-15,-8 13 6 0,1 6-1 16,-1 7 1-16,4 15-16 16,3 28 5-16,11-22 5 0,0-18-6 15,25 6 1-15,-7-13-7 16,27-9-1-16,-6-9-4 15,39-20-1-15,-15-2 3 16,18-35 3-16,-14 3 5 16,4-37 2-16,3-23-3 15,-21 4-1-15,-18-16-4 16,-21-3 1-16,-24 6-6 16,-29 3-3-16,-24 7-4 15,-1 12-1-15,1 19-7 16,3 16-4-16,10 12-17 0,11 10-7 15,15 5-46 1,6 4-21-16,15 4-95 16</inkml:trace>
  <inkml:trace contextRef="#ctx0" brushRef="#br0" timeOffset="75906.696">13077 14073 232 0,'-28'0'88'0,"18"0"-69"0,-4 3 24 0,7-3 5 15,-1 0-5-15,1 0-1 16,0 0-4-16,0 0-1 16,0 0-20-16,4 0 7 0,-1-3 4 15,8-3-9-15,6-4-1 16,15-2-4-16,14-1 1 16,14 4-2-16,7 3 2 15,0 6-8-15,-4 6-2 16,1 7 8-16,-8-1 6 15,-10 7 5-15,-11 0 3 16,-10 3-10-16,-11 6-3 16,-11 0-6-16,-6 7-3 0,-5-4-2 15,-2 0-3-15,-4-3 1 16,3-2 1-16,4-8-1 16,3-5-1-16,4 6-4 15,4-7-2-15,10-2 0 16,3-1 4-16,8 0 1 15,10 1 1-15,11 2 0 16,3 1 0-16,4 0 0 16,-7 5 2-16,-7-2-1 15,-11 3 2-15,-10 0 0 0,-15 3 1 16,-14 0-2-16,-13 3 1 16,-8 3 0-16,-7 3 1 15,-7 1-5-15,-10-4 1 16,-8 3 0-16,0-6 2 15,4-6-17-15,7-6-6 16,7-10-41-16,8-3-15 16,9-3-22-16,8-4-6 15,10 4-66 1</inkml:trace>
  <inkml:trace contextRef="#ctx0" brushRef="#br0" timeOffset="76264.62">12425 14992 352 0,'-11'6'132'0,"15"-6"-103"0,-1-6 14 15,4 6 1-15,4-10-7 16,10 10 0-16,7-3-3 0,15-3-1 16,13 6-18-16,15-9 2 0,6 5 3 15,29-2-9 1,18 3-3-16,3-3-5 0,21 6-3 16,0-6 3-16,-10-4 0 15,-1 1-4-15,-6-4 1 16,-26 1-22-16,-23 2-10 15,-22 4-28-15,-22 6-10 16,-20 6-31-16,-18 7-12 16,-14-4-32-1</inkml:trace>
  <inkml:trace contextRef="#ctx0" brushRef="#br0" timeOffset="76654.637">12732 15315 296 0,'-25'-19'112'0,"25"13"-87"0,0 3-7 16,14 9 52-16,4 6-15 15,7 10-7-15,-1 7-4 16,1 5-26-16,0 7-2 0,-4 9 1 16,-4 13-3-16,-6-7 0 15,-4-3-8-15,-7 16-4 16,0-12-1-16,-3 12 1 15,-1-13-12-15,0-2-3 16,1-11-47-16,6-21-18 16,-3-3-15-16,8-19-4 15,-1 0-39 1</inkml:trace>
  <inkml:trace contextRef="#ctx0" brushRef="#br0" timeOffset="77194.464">13039 15305 280 0,'-14'-9'107'0,"14"3"-83"0,-4-7 17 16,4 4 4-16,0-1-11 16,0-5 0-16,4 5-8 15,-1 1-2-15,1-1-13 16,-1 7 2-16,1-3 1 0,3 3 1 15,3 0 4-15,4-3-2 16,4-1-1-16,7 1-2 16,7 3 1-16,3 3-4 0,-3 0 1 15,-8 0-3 1,12 9 0-16,6 10-1 0,0 6 2 16,-7 3-1-16,-3 7 2 15,-7 2 3-15,-11-2 1 16,-10 3-6-16,-8 2-3 15,-10 1-3-15,-7 12 0 16,-7 1 0-16,-8 12 1 16,1-10-2-16,0-6-2 15,3 0-2-15,7-12 1 16,8-10-1-16,6 4 0 16,11-7 0-16,7-3 0 15,7-4 4-15,7-2 3 16,4-3 2-16,7-7 3 0,7-3 1 15,10-6 3-15,11-3-5 16,3-4-3-16,1-2-3 16,-8-1-3-1,-6 1-8-15,-8 2-3 0,-10 1-38 16,-4 2-16-16,-7 4-41 16,0 3-16-16,-6-6-69 15</inkml:trace>
  <inkml:trace contextRef="#ctx0" brushRef="#br0" timeOffset="78847.831">25012 6523 212 0,'-14'-44'79'0,"10"25"-61"0,4 0 19 0,4 7 4 15,3-4-4-15,0-3 1 16,4 0-4-16,-1-2 1 15,1-1-19-15,-1-3 6 0,-3 9 5 16,-3 0 0-16,-4 4 4 16,-4 2-6-16,-3 4-3 0,0 6-4 15,-3 3-1-15,-1 0-3 16,0 3-1-16,1-2-5 16,3-1 0-16,0 0 1 15,3-3 5-15,1-3-8 16,-1-7-1-16,1-2-3 15,3-1 1-15,0-2-2 16,0-1-1-16,7-3-2 16,3 3 1-16,8-6-1 15,10 1 0-15,11-1 2 16,10 3 2-16,1 3-1 16,3-3-1-16,3 13 7 15,11 3 5-15,11 12-2 0,-4 10 0 16,-7 9-2-16,-11 7 0 15,-13 2 2-15,-12-2 1 16,-13 9 3-16,-21-3 4 16,-26-1-10-16,-20 14-2 15,-8-1-4-15,-3 7-2 16,-3-4 1-16,-4-9-1 16,3 3 0-16,12-15 0 15,9-13 0-15,11 3 0 16,11-10-5-16,11-2 1 15,17-4 0-15,10 1 2 16,12-4 1-16,2 0 3 16,12 4-3-16,10 5-2 15,3 1 2-15,4 9 2 16,-4 3 0-16,-10 7-1 0,-7 2 1 16,-7 7 1-16,-11-3 1 15,-10-3 3-15,-11-7 1 16,-14 0 3-16,-18-5-3 15,-11-5-2-15,-6-2-5 16,-11 6 0-16,-18-3 0 16,-10-3 2-16,0 0-3 15,7-7 0-15,7-5-10 16,14-1-5-16,14 0-21 16,14-3-9-16,15 1-30 15,13-8-15-15,11-2-31 16,11-3-13-16,7-7-18 15</inkml:trace>
  <inkml:trace contextRef="#ctx0" brushRef="#br0" timeOffset="79222.727">24130 7824 356 0,'-14'-9'134'0,"21"2"-104"16,11-2 12-16,-1 3-2 0,11-4 0 15,8 1 5-15,6 3-9 16,15-1-4-16,20 7-18 15,22 0 4-15,10-3 3 0,-28-3-9 16,85-3-2-16,14-10-8 16,11-9-2-16,-57 6 0 15,46-19 2-15,-18 3-1 16,-28 7 2-16,-28 6-26 16,-29 6-10-16,-34 10-60 15,-26 15-19-15,-24 9-8 16,-17 7-36-1</inkml:trace>
  <inkml:trace contextRef="#ctx0" brushRef="#br0" timeOffset="79552.837">24525 8153 280 0,'-7'-72'104'0,"11"41"-81"0,3-16 29 0,-4 34 7 0,1 1-14 16,-1 2-3-16,-3 10-7 16,4 10 0-16,3 24-19 15,0 16 2-15,0 7 0 0,0 2-6 16,0 7-2-16,4 19-8 15,-1 0-1-15,1-10 1 16,-1-6 3-16,1-13-13 16,0-12-5-16,-4-6-33 15,3-13-15-15,1-6-8 16,-4-10-3-16,0-6-81 16</inkml:trace>
  <inkml:trace contextRef="#ctx0" brushRef="#br0" timeOffset="80213.625">24906 8135 252 0,'0'-19'93'0,"4"9"-72"0,-1-2 11 0,1 2 3 15,-1-2-6-15,1-4 3 16,-1-3-7-16,1 0-3 15,3 4-12-15,0 2 7 0,0 1 3 16,0 2 1-16,0 4 2 16,4 3 0-16,-1 0 1 15,1 3-2-15,-1 0 1 16,1 0-7-16,-4 0-1 0,-3 0-5 16,-1 0-1-16,-3 0 1 15,0 0 1-15,0 0-5 16,0-3-2-16,0 3 0 15,0 0 0 1,7-7-2-16,4 1-2 0,6 0 1 16,12-4-1-16,2 4 0 15,5 3 0-15,-1 3 0 16,0 3 2-16,-3 7 3 16,3 5 2-16,1 13-1 15,-5 13 1-15,-3 3 0 16,-3 0 1-16,-7 0 2 15,-11-3 1-15,-11-1-3 16,-6-2 0-16,-8 3-3 0,-10 0 2 16,-18-1-4-16,-10 1-2 15,-8 0 0-15,4-4-1 16,11-2-3-16,3-7 0 16,11-3-1-16,10 0 3 15,7-3-2-15,11-3 1 16,11 3 0-16,13-6-2 15,15-4 5-15,14-2 1 16,7-10 4-16,0-7 1 16,0-2-1-16,7 0-1 15,7-4-3-15,3 1-2 16,-3 8 1-16,-3-2-1 16,-8 6-22-16,-10 6-8 15,-7-2-56-15,-7 2-21 16,-1-3-108-16</inkml:trace>
  <inkml:trace contextRef="#ctx0" brushRef="#br0" timeOffset="80632.681">26007 5880 336 0,'14'-28'126'0,"14"18"-98"0,25 1 21 0,-25 9 4 16,11 6-5-16,7 13 2 16,7 19-11-16,7 40-1 15,0 22-22-15,-11 60-5 0,-10 19 0 16,-7 50-7-16,-11 0 0 0,-14 6 0 16,-18-6 0-16,-10 0-2 15,-11-35-2-15,-3-18-10 16,-4-10-4-16,-14-15-37 15,-7-26-17 1,-14-22-41-16,0-15-17 0,-14-16-30 16</inkml:trace>
  <inkml:trace contextRef="#ctx0" brushRef="#br0" timeOffset="81052.189">24352 5560 272 0,'18'-50'104'0,"-4"34"-81"0,7 1 16 0,-10 8 3 15,-1 7-8-15,-3 10 1 16,-7 31-7-16,-10 34 0 0,-11 32-16 16,-22 56-2-16,-27 62-3 0,-15 39-3 15,4 34-3-15,-4 25 0 16,8 6-1-16,20-38 4 15,22-12 2-15,31-40-2 16,22-39-1-16,24-33-1 16,36-29 1-16,17-35-33 15,18-25-14-15,21-31-49 16,7-18-18-16,-7-26-24 16</inkml:trace>
  <inkml:trace contextRef="#ctx0" brushRef="#br0" timeOffset="81653.734">27739 5642 292 0,'21'-107'110'0,"-10"85"-86"0,6-6 22 16,-6 19 4-16,-1-1-7 0,1 7-1 16,-4 9-8-16,-7 13-4 15,-7 28-16-15,-14 35-4 0,-18 24-3 16,-24 51 1-16,-26 25 0 16,5 28-2-16,-1 25 1 15,11-12-6-15,18-1-1 16,20-15 0-16,22-34 0 15,14-23 0-15,7-18 0 16,7-22-25-16,7-19-8 16,4-29-45-16,3-21-20 15,8-28-65 1</inkml:trace>
  <inkml:trace contextRef="#ctx0" brushRef="#br0" timeOffset="82119.972">28476 5871 396 0,'32'-13'148'0,"-18"16"-115"0,0 0 13 16,-7 4-1-16,-7 5-13 15,-7 4 1-15,-14 6-16 16,-18 6-5-16,-10 16-8 15,-4 3-1-15,0-3 1 0,4 3-5 16,6-9-1-16,15-7 1 16,10-3 0-16,11-3-4 15,14-3 1-15,11-6 2 0,10 0 1 16,15-7 1-16,10 7 2 16,3-4-3-16,4 4-2 15,-4 3 2-15,-6 3 2 16,-4 6 6-16,-8 3 6 15,-9 13 6-15,-12 0 3 16,-6 0 0-16,-11 0-2 16,-11-7-8-16,-13-2-3 15,-15-4-5-15,-18-6-1 16,-3-3 1-16,0-6 0 16,-3-4-7-16,-1-8 0 0,4-4-28 15,4-4-11-15,10-8-32 16,7-10-11-16,15-9-50 15,13-7-19 1,4 0 14 0</inkml:trace>
  <inkml:trace contextRef="#ctx0" brushRef="#br0" timeOffset="82328.689">28339 5921 436 0,'7'9'165'0,"10"1"-129"0,29-10 4 0,-14 0-7 16,17 0-20 0,11-10-4-16,18 1-6 0,17-1-3 15,4-5 1-15,-7-1 1 0,-8 0 1 16,-3 7-26-16,-6 6-9 16,-8 3-28-16,-11 6-12 15,-10 7-99 1</inkml:trace>
  <inkml:trace contextRef="#ctx0" brushRef="#br0" timeOffset="82719.638">27644 7231 392 0,'3'-18'145'0,"11"8"-112"0,15 1 12 15,-12 3-2-15,18-4-10 16,29-2 1-16,24-7-13 0,14-6-5 16,33-3-9-1,2-1-5-15,4-2 1 0,7 3-2 16,-7 3-1-16,-17 6-24 0,-4 3-11 16,-11 0-22-16,-17 4-9 15,-18 3-34-15,-21 9-13 16,-25 6-22-1</inkml:trace>
  <inkml:trace contextRef="#ctx0" brushRef="#br0" timeOffset="83042.101">28000 7460 328 0,'-4'-18'123'0,"15"11"-95"0,0 4 33 16,-4 3 11-16,0 3-25 16,0 10-6-16,-4 12-23 15,-6 13-9-15,-11 12-5 16,-4-3-4-16,-3-3 3 0,3-4-4 15,1-8-2-15,6-4-23 16,7 0-10-16,8-9-14 16,10-10-5-16,7-2-8 15,8-7-2-15,2-7-71 16</inkml:trace>
  <inkml:trace contextRef="#ctx0" brushRef="#br0" timeOffset="83394.667">28437 7363 376 0,'-28'3'143'0,"7"4"-112"0,-7 18-3 0,14-13-9 16,-4 13-9-16,0 13 4 16,1 12 4-16,3 0 3 15,3-6-11-15,8 0 5 0,13-9 3 16,15-7-6-16,21-9 1 0,14-10-2 15,3-9 1-15,1-9 2 16,-4-10 4-16,0-13-4 16,-11-8 2-16,-14-4-5 15,-17 3-1-15,-15 3-4 16,-17 1-1-16,-14 9-3 16,-18-1-2-16,-17 4-6 15,-4 6-4-15,7 10-3 16,10 3-2-16,15 6-21 15,10 9-9-15,15-3-18 16,13 4-8-16,15-4-17 16,14 0-8-16,3 4-40 15</inkml:trace>
  <inkml:trace contextRef="#ctx0" brushRef="#br0" timeOffset="83770.017">29637 5752 388 0,'0'-26'145'0,"10"33"-112"0,8 18 21 0,-7-10 1 0,10 7-13 16,7 16 1-16,7 18-14 16,1 29-3-16,-5 15-15 15,-2 17 4-15,-5 27 3 0,-6 0-6 16,-4 25 1-16,-7-9-4 16,-10-19 2-16,-19-6-6 15,-9-6-3-15,-5-10-6 16,-2-19 0-16,-1-21-29 15,0-17-11-15,0-12-28 16,0-9-10-16,1-9-38 16,6-11-16-16,4-14-13 15</inkml:trace>
  <inkml:trace contextRef="#ctx0" brushRef="#br0" timeOffset="90525.323">27333 9508 280 0,'14'-69'107'0,"-7"47"-83"0,0 0 26 0,-3 13 8 15,0 2 0-15,-1 1 2 16,1 3-10-16,3 3-6 16,0 3-25-16,3 13 8 0,1 15 4 15,-1 29-10-15,-3 5-2 16,-7 17-9-16,-3 25-2 16,-4 2-4-16,3-2-1 15,4 0-1-15,4 5 1 16,6-11-2-16,5-17-1 15,-1-15-6-15,0-22-1 16,-4-6-30-16,1-13-11 16,-7-9-35-16,-8-3-12 0,-7-13-95 15</inkml:trace>
  <inkml:trace contextRef="#ctx0" brushRef="#br0" timeOffset="90900.243">26529 10963 352 0,'-32'0'132'0,"29"0"-103"0,3 0 12 0,0 0-3 16,10 0-4-16,8 0 5 16,14 0-5-16,10 0 0 15,11 0-19-15,28-13 2 0,32-6 3 16,21-6-2-16,35 0-1 16,15 0-7-16,24 6-4 15,0 0-3-15,4 10 0 16,-22 3-2-16,-17 0 2 15,-18-1-2-15,-24 4-1 16,-32 3-32-16,-32 6-16 0,-32 4-53 16,-21 2-23-1,-18 10-59 1</inkml:trace>
  <inkml:trace contextRef="#ctx0" brushRef="#br0" timeOffset="91637.031">27584 11358 324 0,'17'-54'121'0,"-10"36"-95"0,8-7 27 0,-12 12 6 15,-3-3-25-15,-3 7-9 16,-15 0 2-16,-7-1 2 16,-10 10-15-16,-11 0 5 0,-3 10 4 15,-8 8-6-15,-6 1-2 16,-8 19-6-16,1 12-1 15,6 3-5-15,15 1 0 16,20-7-3-16,22 0-1 16,22-7 1-16,16-5 0 0,12-4 0 15,10-6 0-15,17-6 0 16,15-3 0-16,3 3 0 16,-3-1 0-16,3 17 0 15,7 12 0-15,-10 16-3 16,-8 3 2-16,-13-1 1 15,-18 4 2-15,-22 7 10 16,-17-4 4-16,-21 0 4 16,-17-9 0-16,-12-13-5 15,-10-6-1-15,-21-13-8 16,-17-3-2-16,-5-9-4 16,5 0-1-16,-1-10-1 15,7-6 0-15,15-9 0 0,17-13 0 16,21-15-3-16,21-16 1 15,22-7-5-15,14 4-1 16,17-10 2-16,29-21 5 16,17-17 2-16,3-2 3 15,5 6-3-15,-1-16 0 16,-17 0 1-16,-26 12 2 16,-23 14 1-16,-29 15 1 15,-21 15-7-15,-15 16 0 16,-17 16-17-16,-10 6-4 15,-4 7-39-15,10 2-16 16,12 1-43-16,23-16-104 31</inkml:trace>
  <inkml:trace contextRef="#ctx0" brushRef="#br0" timeOffset="92701.842">28190 8947 280 0,'4'-29'104'0,"-4"11"-81"0,-7-11 12 0,3 17-2 16,-6-7-14-16,-8-6-1 15,-17-6 1-15,-25-4 2 16,-18 4-11-16,-27 12 5 0,-37 19 3 15,-41 22-8-15,-25 19-1 16,-39 34 1-16,-11 38 1 16,-13 22 3-16,-26 43 2 15,22 29-1-15,-7 32 1 16,39 40-2-16,34 28 1 16,44 13-10-16,55-4-3 0,61 20 2 15,49-13 5-15,74-25 1 16,49-16 2-16,61-34 0 15,49-45 2-15,38-30 2 16,33-26 2-16,27-43-1 16,26-38-1-16,24-48 5 15,14-36 1-15,14-58-3 16,-17-40-1-16,-18-37-10 16,-4-39-3-16,-56-40-16 15,-39-40-8-15,-60-29-8 16,-70-38-1-16,-75-50 4 15,-73-31 2-15,-85-22 10 16,-67 19 5-16,-82 18 7 16,-59 79 4-16,-106 38 10 15,-25 118 3-15,0 92-11 0,11 59-3 16,59 50-20-16,61 32-9 16,77 9-90-16,53 10-38 15,22-1-34 1</inkml:trace>
  <inkml:trace contextRef="#ctx0" brushRef="#br0" timeOffset="94354.036">3175 3895 252 0,'-60'-18'96'0,"32"8"-75"0,-18-6 12 0,25 4 0 0,-11-7-12 15,-3-3-1-15,-15 0-4 16,-27 3 0-16,-11 10-8 15,-4 3-1-15,-25 6 3 0,-13 9-2 16,-4 10 3-16,-18 0-2 16,0 0 0-16,11-10-10 15,4 7-4-15,6 2 9 16,8-2 6-16,17 12 5 16,18 16 0-16,14 28-3 15,7 22-2-15,21 13-4 16,18 31-1-16,17 16-1 15,18 24 0-15,28 7 2 16,32 19 1-16,18 0-1 16,24-19-1-16,36-6 8 15,24-23 3-15,36-21-3 0,45-38 0 16,33-34-2-16,13-44 3 16,18-44-1-16,14-28 0 15,-18-38-3-15,-3-47-1 16,-31-25-3-16,-12-29 1 15,-45-5-4-15,-43-10-2 16,-45 0 0-16,-54 0 1 16,-48 22-8-16,-72-9-1 15,-41 27-14-15,-72 33-6 16,-45 30 18-16,-32 29 11 16,-35 47-8-16,-17 28-2 15,20 28-4-15,15 13 0 16,34-7-35-16,43-2-14 15,11-1-121 1</inkml:trace>
  <inkml:trace contextRef="#ctx0" brushRef="#br0" timeOffset="97507.703">1715 4504 252 0,'-22'0'96'0,"15"0"-75"0,0 0 14 15,7 0 1-15,-3-4-2 16,-1-2 5-16,1 3-5 16,-1 0 2-16,-3 6-20 15,0 0 6-15,0 16 5 0,0-3-11 16,3 21-1-16,-3-5-5 0,18 8 1 16,-8-11 0-16,19-1 1 15,-8-6-2-15,14-10-1 16,-3-2-3-16,10-10 1 15,4-6-4-15,-18-7 0 16,0 4 3-16,-7-17 3 16,-3-11-4-16,-4-1-3 15,-11 1-1-15,-3 12-1 16,0-1 0-16,-14 4 2 16,-14-6-1-16,3 16 2 15,4-1-2-15,-8 16-1 16,-2 13-2-16,9 3-1 15,5-4 2-15,6 26 0 16,4-3 1-16,10 6 0 16,1-10 2-16,17 7 1 0,-3-10 1 15,20-9 0-15,-6-3-2 16,10-16 1-16,-3 4 0 16,7-23 1-16,0-19 0 15,-15 4 2-15,-2 0-1 16,-5-7 0-16,1-15-3 15,-15 15 1-15,1 4-2 16,-25 2 2-16,-18-2-2 16,7 18-1-16,0 0-2 15,-13 26-1-15,-5 18-1 16,18 3 3-16,1-6-2 0,10 23-1 16,3-11 0-16,18 4 0 15,0-10 3-15,21 1 0 16,-3-7 3-16,24-13 1 15,-14-2-1-15,15-17 1 16,-5 4 0-16,-2-19 1 16,-1-15 2-16,-3-1 3 15,-8 4-4-15,-10-4-1 16,-10 3-2-16,-11 4 1 16,-14 6-2-16,-14 3-1 15,-8 9 1-15,-10 10 1 16,4 13-6-16,10 12 1 15,0 12-1-15,18 1-1 16,3-7 1-16,8 16 3 0,3-7 0 16,14 1 1-16,0-7-5 15,18-2 1-15,-4-11 4 16,21 1 4-16,-14-9 1 16,11-10 2-16,-4 0-2 15,-3-19 2-15,3-25-4 16,-6-3 0-16,-5 0-1 15,-17 9-2-15,0 7 3 16,-17-13 0-16,-29-22-4 16,-10 7 1-16,-8 8 0 15,1 26 2-15,10 19-3 16,-3 19 0-16,10 12-4 16,18 0 1-16,-1 0 2 0,5 12 3 15,6 26-2-15,11-16-2 16,0-9-1-16,28 3 3 15,-6-7 0-15,20-3 1 16,-3-5 0-16,14-14 2 16,-15 1-1-16,5-16-1 15,-4-1 5-15,-11-21 4 16,7-12-5-16,-17 8 0 16,-1 1-2-16,-17-9 1 15,-17-14-2-15,-15 1 2 16,-14-6-2-16,-14 18-1 15,7 10-2-15,0 28 1 16,11 9-1-16,14 10-2 16,10 0 0-16,0 25 3 15,4-6-2-15,7 15-1 0,7-3 3 16,21-3 0-16,-6-3 1 16,20-10 0-16,-3-5 0 15,21-11 2-15,-18-2-1 16,7-13 2-16,-3-3 0 15,-7-22 1-15,-11 4 0 16,0-20 0-16,-3-19 0 16,-15 20 0-16,1 2-2 15,-29-9 1-15,-21-3-2 16,4 25 2-16,7 4-7 16,-8 24 1-16,-3 25-1 0,11 1-1 15,10 2 1 1,8 23 0-16,6-14 3 0,11 14 0 15,0-13-2-15,21-3 2 16,1-10-1-16,16-9 0 16,-2-3 4-16,2-13 1 15,-2 0-1-15,2-12 1 16,-9 3-2-16,-8-25 2 16,7-26-2-16,-7-2 2 15,-7-4 0-15,-17-2 1 16,-18-1 0-16,-15 3 0 15,-9 4-5-15,-12 34 1 16,8 16-2-16,-4 15-2 16,10 19 0-16,19 7 3 0,6-7-2 15,0 25-1-15,4-3 3 16,7 4 0-16,7-10-2 16,21-4 2-1,-6-5 1-15,23-10 0 0,-2-3 0 16,17-13 2-16,-15-2 1 15,5-20 1-15,-4 0 0 16,-8-24 2-16,-2 6-1 16,-8-17 2-16,0-11-4 15,-18 15 0-15,1 10-1 16,-29-10-2-16,-17 6 1 16,-8 16-1-16,-2 16-3 15,9 18 0-15,4 17-1 0,8 14 3 16,10 11-5-16,17-17 2 15,0-5 2-15,22 5 3 16,-4-12 0-16,25-3 2 16,-11-6-2-16,8-13-1 15,-5 0 3-15,8-9 0 16,-14 0 1-16,3-16 0 16,0-13-2-16,-3-2 1 15,-15-1 0-15,-6 4 1 16,-8-1-2-16,-6 10 1 15,3 6-2-15,-21 10 2 16,-8 3-7-16,12 9 1 16,2 0-1-16,-6 16-1 15,0 18 1-15,17-5 0 0,1-7 3 16,13 3 0-16,1-6 1 16,14-3 0-16,-4-4 0 15,14-12 0-15,-7 1 0 16,0-11 2-16,7-18-1 15,-10 6 2-15,0 4 0 16,-4-7 3-16,-4 3-3 16,-6 0-2-16,-4-3 0 15,-7 3-1-15,-7 10 0 16,0 9 2-16,0 9-3 16,-4 7-2-16,0 9 2 15,8 0 0-15,6-3-2 0,1 6 2 16,-1-9-1-16,11 6 0 15,-3-9 2 1,10-7 0-16,0 1 0 0,4-10 2 16,-4 0-1-16,0-13 2 15,7-9-2-15,-10-3 2 16,-4-3 0-16,-4 3 1 16,-6 0-2-16,-4 9 1 15,-1 4 0-15,-16 2 1 16,-8 1-7-16,0 9-2 15,4 9 2-15,7 4 1 16,0-1 2-16,10 13 2 0,1-3-8 16,13 3-1-16,-3-6 4 15,14 0 1-15,-3-6 4 16,13-13 1-16,-6 0-1 16,0-13 1-16,3-15-2 15,-3 6 2-15,-8-3-2 16,-3 6 2-16,-7 3-2 15,-3 7 2-15,-8 6-4 16,1 6-2-16,2 0 2 16,-6 16 0-16,4-3-2 15,3 2 2-15,-4-2 1 16,4-7 2-16,0 1-1 16,3-10-1-16,4 0 1 0,0-10-1 15,0-5 0-15,0-4 2 16,0 3-3-16,0 4 0 15,-3-4 3-15,-4 7 1 16,-7-1-6-16,7 10-2 16,0 0 2-16,-4 7 1 15,4-7-1-15,0 0 2 16,0 0 5-16,3 0 2 16,1 0-5-16,3-7-2 15,0 7 0-15,3-9 2 16,1 6 0-16,-4-4 2 15,0-2-4-15,-4 9-2 16,1-3 2-16,-4 3 2 16,0 0-2-16,3 0-2 15,4 0 4-15,-3 0 1 0,-1 0 0 16,8 0-2-16,3 0-2 16,3 0 1-16,1 0 1 15,3 0 2-15,0 0-8 16,-7 0-1-16,0 0-27 15,-3 3-13-15,6-3-72 16,-6 6-31-16,-1-6-45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Probability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90D636-237F-4554-8DF9-5E62C3A59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06" y="42827"/>
            <a:ext cx="12041577" cy="459902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6896C4B-CBF0-4BFD-B506-F8ADF86E1505}"/>
                  </a:ext>
                </a:extLst>
              </p14:cNvPr>
              <p14:cNvContentPartPr/>
              <p14:nvPr/>
            </p14:nvContentPartPr>
            <p14:xfrm>
              <a:off x="330120" y="1071720"/>
              <a:ext cx="11256480" cy="42433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6896C4B-CBF0-4BFD-B506-F8ADF86E15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0760" y="1062360"/>
                <a:ext cx="11275200" cy="426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29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D64DB9-FF99-494D-98BF-751BC34B1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23" y="74602"/>
            <a:ext cx="12024153" cy="507524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FCDF1E8-28C6-4513-A20E-458C4FD3850E}"/>
                  </a:ext>
                </a:extLst>
              </p14:cNvPr>
              <p14:cNvContentPartPr/>
              <p14:nvPr/>
            </p14:nvContentPartPr>
            <p14:xfrm>
              <a:off x="326520" y="1213920"/>
              <a:ext cx="11115360" cy="4469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FCDF1E8-28C6-4513-A20E-458C4FD3850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7160" y="1204560"/>
                <a:ext cx="11134080" cy="448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146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0C6CBB-265F-4508-9C1E-D74142834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7" y="81743"/>
            <a:ext cx="9674904" cy="612855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C96CF7B-BB07-442A-85BA-4FC90D961894}"/>
                  </a:ext>
                </a:extLst>
              </p14:cNvPr>
              <p14:cNvContentPartPr/>
              <p14:nvPr/>
            </p14:nvContentPartPr>
            <p14:xfrm>
              <a:off x="256680" y="489240"/>
              <a:ext cx="9085680" cy="5085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C96CF7B-BB07-442A-85BA-4FC90D9618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7320" y="479880"/>
                <a:ext cx="9104400" cy="510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694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1282EF-D850-4E36-9764-204607BF5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20" y="76200"/>
            <a:ext cx="11994359" cy="51117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A0D36D0-E092-43B1-809A-7293731B7701}"/>
                  </a:ext>
                </a:extLst>
              </p14:cNvPr>
              <p14:cNvContentPartPr/>
              <p14:nvPr/>
            </p14:nvContentPartPr>
            <p14:xfrm>
              <a:off x="293400" y="1365120"/>
              <a:ext cx="9993960" cy="4290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A0D36D0-E092-43B1-809A-7293731B77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4040" y="1355760"/>
                <a:ext cx="10012680" cy="430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756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EDE4D2-6A39-4935-B1F3-8297CFF73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27" y="108734"/>
            <a:ext cx="12010955" cy="471726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55FFC45-5453-4C22-B183-6820FC7B7F8D}"/>
                  </a:ext>
                </a:extLst>
              </p14:cNvPr>
              <p14:cNvContentPartPr/>
              <p14:nvPr/>
            </p14:nvContentPartPr>
            <p14:xfrm>
              <a:off x="412920" y="700200"/>
              <a:ext cx="10536120" cy="4514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55FFC45-5453-4C22-B183-6820FC7B7F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3560" y="690840"/>
                <a:ext cx="10554840" cy="453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307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48C0755-B9D5-4718-881B-2B3357383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77" y="85715"/>
            <a:ext cx="12094187" cy="510223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49BBFC7-76CA-427E-877B-1DF9A1BE4123}"/>
                  </a:ext>
                </a:extLst>
              </p14:cNvPr>
              <p14:cNvContentPartPr/>
              <p14:nvPr/>
            </p14:nvContentPartPr>
            <p14:xfrm>
              <a:off x="428040" y="1279440"/>
              <a:ext cx="9790920" cy="4290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49BBFC7-76CA-427E-877B-1DF9A1BE412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8680" y="1270080"/>
                <a:ext cx="9809640" cy="430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124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0DDC7C-586B-4CA5-8A30-C35D117ED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89" y="77778"/>
            <a:ext cx="12053591" cy="509747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2543758-1C9F-46FC-927C-10CFFEE2FAC3}"/>
                  </a:ext>
                </a:extLst>
              </p14:cNvPr>
              <p14:cNvContentPartPr/>
              <p14:nvPr/>
            </p14:nvContentPartPr>
            <p14:xfrm>
              <a:off x="363240" y="1191240"/>
              <a:ext cx="10492920" cy="4584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2543758-1C9F-46FC-927C-10CFFEE2FAC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880" y="1181880"/>
                <a:ext cx="10511640" cy="460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6354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10 Probability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51</cp:revision>
  <cp:lastPrinted>2018-11-23T19:54:51Z</cp:lastPrinted>
  <dcterms:created xsi:type="dcterms:W3CDTF">2018-08-29T02:57:50Z</dcterms:created>
  <dcterms:modified xsi:type="dcterms:W3CDTF">2019-09-03T00:06:51Z</dcterms:modified>
</cp:coreProperties>
</file>